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  <p:sldMasterId id="2147483720" r:id="rId8"/>
    <p:sldMasterId id="2147483732" r:id="rId9"/>
  </p:sldMasterIdLst>
  <p:notesMasterIdLst>
    <p:notesMasterId r:id="rId11"/>
  </p:notesMasterIdLst>
  <p:handoutMasterIdLst>
    <p:handoutMasterId r:id="rId33"/>
  </p:handoutMasterIdLst>
  <p:sldIdLst>
    <p:sldId id="257" r:id="rId10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</p:sldIdLst>
  <p:sldSz cx="12192000" cy="6858000"/>
  <p:notesSz cx="6858000" cy="9144000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7" Type="http://schemas.openxmlformats.org/officeDocument/2006/relationships/tags" Target="tags/tag673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22.xml"/><Relationship Id="rId31" Type="http://schemas.openxmlformats.org/officeDocument/2006/relationships/slide" Target="slides/slide21.xml"/><Relationship Id="rId30" Type="http://schemas.openxmlformats.org/officeDocument/2006/relationships/slide" Target="slides/slide20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9.xml"/><Relationship Id="rId28" Type="http://schemas.openxmlformats.org/officeDocument/2006/relationships/slide" Target="slides/slide18.xml"/><Relationship Id="rId27" Type="http://schemas.openxmlformats.org/officeDocument/2006/relationships/slide" Target="slides/slide17.xml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0" Type="http://schemas.openxmlformats.org/officeDocument/2006/relationships/slide" Target="slides/slide10.xml"/><Relationship Id="rId2" Type="http://schemas.openxmlformats.org/officeDocument/2006/relationships/theme" Target="theme/theme1.xml"/><Relationship Id="rId19" Type="http://schemas.openxmlformats.org/officeDocument/2006/relationships/slide" Target="slides/slide9.xml"/><Relationship Id="rId18" Type="http://schemas.openxmlformats.org/officeDocument/2006/relationships/slide" Target="slides/slide8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5" Type="http://schemas.openxmlformats.org/officeDocument/2006/relationships/slide" Target="slides/slide5.xml"/><Relationship Id="rId14" Type="http://schemas.openxmlformats.org/officeDocument/2006/relationships/slide" Target="slides/slide4.xml"/><Relationship Id="rId13" Type="http://schemas.openxmlformats.org/officeDocument/2006/relationships/slide" Target="slides/slide3.xml"/><Relationship Id="rId12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578E9-F106-4B98-B3E0-63D3827518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578E9-F106-4B98-B3E0-63D3827518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578E9-F106-4B98-B3E0-63D3827518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578E9-F106-4B98-B3E0-63D3827518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578E9-F106-4B98-B3E0-63D3827518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578E9-F106-4B98-B3E0-63D3827518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578E9-F106-4B98-B3E0-63D38275185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image" Target="../media/image2.png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tags" Target="../tags/tag74.xml"/><Relationship Id="rId3" Type="http://schemas.openxmlformats.org/officeDocument/2006/relationships/image" Target="../media/image3.png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image" Target="../media/image4.png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13.xml"/><Relationship Id="rId7" Type="http://schemas.openxmlformats.org/officeDocument/2006/relationships/tags" Target="../tags/tag112.xml"/><Relationship Id="rId6" Type="http://schemas.openxmlformats.org/officeDocument/2006/relationships/tags" Target="../tags/tag111.xml"/><Relationship Id="rId5" Type="http://schemas.openxmlformats.org/officeDocument/2006/relationships/tags" Target="../tags/tag110.xml"/><Relationship Id="rId4" Type="http://schemas.openxmlformats.org/officeDocument/2006/relationships/tags" Target="../tags/tag109.xml"/><Relationship Id="rId3" Type="http://schemas.openxmlformats.org/officeDocument/2006/relationships/image" Target="../media/image5.png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image" Target="../media/image1.png"/><Relationship Id="rId2" Type="http://schemas.openxmlformats.org/officeDocument/2006/relationships/tags" Target="../tags/tag121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image" Target="../media/image2.png"/><Relationship Id="rId2" Type="http://schemas.openxmlformats.org/officeDocument/2006/relationships/tags" Target="../tags/tag125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tags" Target="../tags/tag132.xml"/><Relationship Id="rId3" Type="http://schemas.openxmlformats.org/officeDocument/2006/relationships/image" Target="../media/image3.png"/><Relationship Id="rId2" Type="http://schemas.openxmlformats.org/officeDocument/2006/relationships/tags" Target="../tags/tag131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image" Target="../media/image4.png"/><Relationship Id="rId2" Type="http://schemas.openxmlformats.org/officeDocument/2006/relationships/tags" Target="../tags/tag133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7" Type="http://schemas.openxmlformats.org/officeDocument/2006/relationships/tags" Target="../tags/tag141.xml"/><Relationship Id="rId6" Type="http://schemas.openxmlformats.org/officeDocument/2006/relationships/tags" Target="../tags/tag140.xml"/><Relationship Id="rId5" Type="http://schemas.openxmlformats.org/officeDocument/2006/relationships/tags" Target="../tags/tag139.xml"/><Relationship Id="rId4" Type="http://schemas.openxmlformats.org/officeDocument/2006/relationships/tags" Target="../tags/tag138.xml"/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49.xml"/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tags" Target="../tags/tag156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5" Type="http://schemas.openxmlformats.org/officeDocument/2006/relationships/tags" Target="../tags/tag160.xml"/><Relationship Id="rId4" Type="http://schemas.openxmlformats.org/officeDocument/2006/relationships/tags" Target="../tags/tag159.xml"/><Relationship Id="rId3" Type="http://schemas.openxmlformats.org/officeDocument/2006/relationships/tags" Target="../tags/tag158.xml"/><Relationship Id="rId2" Type="http://schemas.openxmlformats.org/officeDocument/2006/relationships/tags" Target="../tags/tag157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6" Type="http://schemas.openxmlformats.org/officeDocument/2006/relationships/tags" Target="../tags/tag165.xml"/><Relationship Id="rId5" Type="http://schemas.openxmlformats.org/officeDocument/2006/relationships/tags" Target="../tags/tag164.xml"/><Relationship Id="rId4" Type="http://schemas.openxmlformats.org/officeDocument/2006/relationships/tags" Target="../tags/tag163.xml"/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171.xml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image" Target="../media/image5.png"/><Relationship Id="rId2" Type="http://schemas.openxmlformats.org/officeDocument/2006/relationships/tags" Target="../tags/tag166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6" Type="http://schemas.openxmlformats.org/officeDocument/2006/relationships/tags" Target="../tags/tag182.xml"/><Relationship Id="rId5" Type="http://schemas.openxmlformats.org/officeDocument/2006/relationships/tags" Target="../tags/tag181.xml"/><Relationship Id="rId4" Type="http://schemas.openxmlformats.org/officeDocument/2006/relationships/tags" Target="../tags/tag180.xml"/><Relationship Id="rId3" Type="http://schemas.openxmlformats.org/officeDocument/2006/relationships/image" Target="../media/image1.png"/><Relationship Id="rId2" Type="http://schemas.openxmlformats.org/officeDocument/2006/relationships/tags" Target="../tags/tag179.xml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Relationship Id="rId3" Type="http://schemas.openxmlformats.org/officeDocument/2006/relationships/image" Target="../media/image2.png"/><Relationship Id="rId2" Type="http://schemas.openxmlformats.org/officeDocument/2006/relationships/tags" Target="../tags/tag183.xml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4" Type="http://schemas.openxmlformats.org/officeDocument/2006/relationships/tags" Target="../tags/tag190.xml"/><Relationship Id="rId3" Type="http://schemas.openxmlformats.org/officeDocument/2006/relationships/image" Target="../media/image3.png"/><Relationship Id="rId2" Type="http://schemas.openxmlformats.org/officeDocument/2006/relationships/tags" Target="../tags/tag189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5" Type="http://schemas.openxmlformats.org/officeDocument/2006/relationships/tags" Target="../tags/tag193.xml"/><Relationship Id="rId4" Type="http://schemas.openxmlformats.org/officeDocument/2006/relationships/tags" Target="../tags/tag192.xml"/><Relationship Id="rId3" Type="http://schemas.openxmlformats.org/officeDocument/2006/relationships/image" Target="../media/image4.png"/><Relationship Id="rId2" Type="http://schemas.openxmlformats.org/officeDocument/2006/relationships/tags" Target="../tags/tag191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7" Type="http://schemas.openxmlformats.org/officeDocument/2006/relationships/tags" Target="../tags/tag199.xml"/><Relationship Id="rId6" Type="http://schemas.openxmlformats.org/officeDocument/2006/relationships/tags" Target="../tags/tag198.xml"/><Relationship Id="rId5" Type="http://schemas.openxmlformats.org/officeDocument/2006/relationships/tags" Target="../tags/tag197.xml"/><Relationship Id="rId4" Type="http://schemas.openxmlformats.org/officeDocument/2006/relationships/tags" Target="../tags/tag196.xml"/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07.xml"/><Relationship Id="rId8" Type="http://schemas.openxmlformats.org/officeDocument/2006/relationships/tags" Target="../tags/tag206.xml"/><Relationship Id="rId7" Type="http://schemas.openxmlformats.org/officeDocument/2006/relationships/tags" Target="../tags/tag205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tags" Target="../tags/tag211.xml"/><Relationship Id="rId4" Type="http://schemas.openxmlformats.org/officeDocument/2006/relationships/tags" Target="../tags/tag210.xml"/><Relationship Id="rId3" Type="http://schemas.openxmlformats.org/officeDocument/2006/relationships/tags" Target="../tags/tag209.xml"/><Relationship Id="rId2" Type="http://schemas.openxmlformats.org/officeDocument/2006/relationships/tags" Target="../tags/tag208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4" Type="http://schemas.openxmlformats.org/officeDocument/2006/relationships/tags" Target="../tags/tag214.xml"/><Relationship Id="rId3" Type="http://schemas.openxmlformats.org/officeDocument/2006/relationships/tags" Target="../tags/tag213.xml"/><Relationship Id="rId2" Type="http://schemas.openxmlformats.org/officeDocument/2006/relationships/tags" Target="../tags/tag212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5" Type="http://schemas.openxmlformats.org/officeDocument/2006/relationships/tags" Target="../tags/tag218.xml"/><Relationship Id="rId4" Type="http://schemas.openxmlformats.org/officeDocument/2006/relationships/tags" Target="../tags/tag217.xml"/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6" Type="http://schemas.openxmlformats.org/officeDocument/2006/relationships/tags" Target="../tags/tag223.xml"/><Relationship Id="rId5" Type="http://schemas.openxmlformats.org/officeDocument/2006/relationships/tags" Target="../tags/tag222.xml"/><Relationship Id="rId4" Type="http://schemas.openxmlformats.org/officeDocument/2006/relationships/tags" Target="../tags/tag221.xml"/><Relationship Id="rId3" Type="http://schemas.openxmlformats.org/officeDocument/2006/relationships/tags" Target="../tags/tag220.xml"/><Relationship Id="rId2" Type="http://schemas.openxmlformats.org/officeDocument/2006/relationships/tags" Target="../tags/tag219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tags" Target="../tags/tag229.xml"/><Relationship Id="rId7" Type="http://schemas.openxmlformats.org/officeDocument/2006/relationships/tags" Target="../tags/tag228.xml"/><Relationship Id="rId6" Type="http://schemas.openxmlformats.org/officeDocument/2006/relationships/tags" Target="../tags/tag227.xml"/><Relationship Id="rId5" Type="http://schemas.openxmlformats.org/officeDocument/2006/relationships/tags" Target="../tags/tag226.xml"/><Relationship Id="rId4" Type="http://schemas.openxmlformats.org/officeDocument/2006/relationships/tags" Target="../tags/tag225.xml"/><Relationship Id="rId3" Type="http://schemas.openxmlformats.org/officeDocument/2006/relationships/image" Target="../media/image5.png"/><Relationship Id="rId2" Type="http://schemas.openxmlformats.org/officeDocument/2006/relationships/tags" Target="../tags/tag224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6" Type="http://schemas.openxmlformats.org/officeDocument/2006/relationships/tags" Target="../tags/tag240.xml"/><Relationship Id="rId5" Type="http://schemas.openxmlformats.org/officeDocument/2006/relationships/tags" Target="../tags/tag239.xml"/><Relationship Id="rId4" Type="http://schemas.openxmlformats.org/officeDocument/2006/relationships/tags" Target="../tags/tag238.xml"/><Relationship Id="rId3" Type="http://schemas.openxmlformats.org/officeDocument/2006/relationships/image" Target="../media/image1.png"/><Relationship Id="rId2" Type="http://schemas.openxmlformats.org/officeDocument/2006/relationships/tags" Target="../tags/tag237.xml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tags" Target="../tags/tag246.xml"/><Relationship Id="rId7" Type="http://schemas.openxmlformats.org/officeDocument/2006/relationships/tags" Target="../tags/tag245.xml"/><Relationship Id="rId6" Type="http://schemas.openxmlformats.org/officeDocument/2006/relationships/tags" Target="../tags/tag244.xml"/><Relationship Id="rId5" Type="http://schemas.openxmlformats.org/officeDocument/2006/relationships/tags" Target="../tags/tag243.xml"/><Relationship Id="rId4" Type="http://schemas.openxmlformats.org/officeDocument/2006/relationships/tags" Target="../tags/tag242.xml"/><Relationship Id="rId3" Type="http://schemas.openxmlformats.org/officeDocument/2006/relationships/image" Target="../media/image2.png"/><Relationship Id="rId2" Type="http://schemas.openxmlformats.org/officeDocument/2006/relationships/tags" Target="../tags/tag241.xml"/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4" Type="http://schemas.openxmlformats.org/officeDocument/2006/relationships/tags" Target="../tags/tag248.xml"/><Relationship Id="rId3" Type="http://schemas.openxmlformats.org/officeDocument/2006/relationships/image" Target="../media/image3.png"/><Relationship Id="rId2" Type="http://schemas.openxmlformats.org/officeDocument/2006/relationships/tags" Target="../tags/tag247.xml"/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5" Type="http://schemas.openxmlformats.org/officeDocument/2006/relationships/tags" Target="../tags/tag251.xml"/><Relationship Id="rId4" Type="http://schemas.openxmlformats.org/officeDocument/2006/relationships/tags" Target="../tags/tag250.xml"/><Relationship Id="rId3" Type="http://schemas.openxmlformats.org/officeDocument/2006/relationships/image" Target="../media/image4.png"/><Relationship Id="rId2" Type="http://schemas.openxmlformats.org/officeDocument/2006/relationships/tags" Target="../tags/tag249.xml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7" Type="http://schemas.openxmlformats.org/officeDocument/2006/relationships/tags" Target="../tags/tag257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3" Type="http://schemas.openxmlformats.org/officeDocument/2006/relationships/tags" Target="../tags/tag253.xml"/><Relationship Id="rId2" Type="http://schemas.openxmlformats.org/officeDocument/2006/relationships/tags" Target="../tags/tag252.xml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tags" Target="../tags/tag269.xml"/><Relationship Id="rId4" Type="http://schemas.openxmlformats.org/officeDocument/2006/relationships/tags" Target="../tags/tag268.xml"/><Relationship Id="rId3" Type="http://schemas.openxmlformats.org/officeDocument/2006/relationships/tags" Target="../tags/tag267.xml"/><Relationship Id="rId2" Type="http://schemas.openxmlformats.org/officeDocument/2006/relationships/tags" Target="../tags/tag266.xml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4" Type="http://schemas.openxmlformats.org/officeDocument/2006/relationships/tags" Target="../tags/tag272.xml"/><Relationship Id="rId3" Type="http://schemas.openxmlformats.org/officeDocument/2006/relationships/tags" Target="../tags/tag271.xml"/><Relationship Id="rId2" Type="http://schemas.openxmlformats.org/officeDocument/2006/relationships/tags" Target="../tags/tag270.xml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5" Type="http://schemas.openxmlformats.org/officeDocument/2006/relationships/tags" Target="../tags/tag276.xml"/><Relationship Id="rId4" Type="http://schemas.openxmlformats.org/officeDocument/2006/relationships/tags" Target="../tags/tag275.xml"/><Relationship Id="rId3" Type="http://schemas.openxmlformats.org/officeDocument/2006/relationships/tags" Target="../tags/tag274.xml"/><Relationship Id="rId2" Type="http://schemas.openxmlformats.org/officeDocument/2006/relationships/tags" Target="../tags/tag273.xml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6" Type="http://schemas.openxmlformats.org/officeDocument/2006/relationships/tags" Target="../tags/tag281.xml"/><Relationship Id="rId5" Type="http://schemas.openxmlformats.org/officeDocument/2006/relationships/tags" Target="../tags/tag280.xml"/><Relationship Id="rId4" Type="http://schemas.openxmlformats.org/officeDocument/2006/relationships/tags" Target="../tags/tag279.xml"/><Relationship Id="rId3" Type="http://schemas.openxmlformats.org/officeDocument/2006/relationships/tags" Target="../tags/tag278.xml"/><Relationship Id="rId2" Type="http://schemas.openxmlformats.org/officeDocument/2006/relationships/tags" Target="../tags/tag277.xml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8" Type="http://schemas.openxmlformats.org/officeDocument/2006/relationships/tags" Target="../tags/tag287.xml"/><Relationship Id="rId7" Type="http://schemas.openxmlformats.org/officeDocument/2006/relationships/tags" Target="../tags/tag286.xml"/><Relationship Id="rId6" Type="http://schemas.openxmlformats.org/officeDocument/2006/relationships/tags" Target="../tags/tag285.xml"/><Relationship Id="rId5" Type="http://schemas.openxmlformats.org/officeDocument/2006/relationships/tags" Target="../tags/tag284.xml"/><Relationship Id="rId4" Type="http://schemas.openxmlformats.org/officeDocument/2006/relationships/tags" Target="../tags/tag283.xml"/><Relationship Id="rId3" Type="http://schemas.openxmlformats.org/officeDocument/2006/relationships/image" Target="../media/image5.png"/><Relationship Id="rId2" Type="http://schemas.openxmlformats.org/officeDocument/2006/relationships/tags" Target="../tags/tag282.xml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6" Type="http://schemas.openxmlformats.org/officeDocument/2006/relationships/tags" Target="../tags/tag298.xml"/><Relationship Id="rId5" Type="http://schemas.openxmlformats.org/officeDocument/2006/relationships/tags" Target="../tags/tag297.xml"/><Relationship Id="rId4" Type="http://schemas.openxmlformats.org/officeDocument/2006/relationships/tags" Target="../tags/tag296.xml"/><Relationship Id="rId3" Type="http://schemas.openxmlformats.org/officeDocument/2006/relationships/image" Target="../media/image1.png"/><Relationship Id="rId2" Type="http://schemas.openxmlformats.org/officeDocument/2006/relationships/tags" Target="../tags/tag295.xml"/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8" Type="http://schemas.openxmlformats.org/officeDocument/2006/relationships/tags" Target="../tags/tag304.xml"/><Relationship Id="rId7" Type="http://schemas.openxmlformats.org/officeDocument/2006/relationships/tags" Target="../tags/tag303.xml"/><Relationship Id="rId6" Type="http://schemas.openxmlformats.org/officeDocument/2006/relationships/tags" Target="../tags/tag302.xml"/><Relationship Id="rId5" Type="http://schemas.openxmlformats.org/officeDocument/2006/relationships/tags" Target="../tags/tag301.xml"/><Relationship Id="rId4" Type="http://schemas.openxmlformats.org/officeDocument/2006/relationships/tags" Target="../tags/tag300.xml"/><Relationship Id="rId3" Type="http://schemas.openxmlformats.org/officeDocument/2006/relationships/image" Target="../media/image2.png"/><Relationship Id="rId2" Type="http://schemas.openxmlformats.org/officeDocument/2006/relationships/tags" Target="../tags/tag299.xml"/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tags" Target="../tags/tag306.xml"/><Relationship Id="rId3" Type="http://schemas.openxmlformats.org/officeDocument/2006/relationships/image" Target="../media/image3.png"/><Relationship Id="rId2" Type="http://schemas.openxmlformats.org/officeDocument/2006/relationships/tags" Target="../tags/tag305.xml"/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5" Type="http://schemas.openxmlformats.org/officeDocument/2006/relationships/tags" Target="../tags/tag309.xml"/><Relationship Id="rId4" Type="http://schemas.openxmlformats.org/officeDocument/2006/relationships/tags" Target="../tags/tag308.xml"/><Relationship Id="rId3" Type="http://schemas.openxmlformats.org/officeDocument/2006/relationships/image" Target="../media/image4.png"/><Relationship Id="rId2" Type="http://schemas.openxmlformats.org/officeDocument/2006/relationships/tags" Target="../tags/tag307.xml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" Type="http://schemas.openxmlformats.org/officeDocument/2006/relationships/tags" Target="../tags/tag312.xml"/><Relationship Id="rId3" Type="http://schemas.openxmlformats.org/officeDocument/2006/relationships/tags" Target="../tags/tag311.xml"/><Relationship Id="rId2" Type="http://schemas.openxmlformats.org/officeDocument/2006/relationships/tags" Target="../tags/tag310.xml"/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9" Type="http://schemas.openxmlformats.org/officeDocument/2006/relationships/tags" Target="../tags/tag323.xml"/><Relationship Id="rId8" Type="http://schemas.openxmlformats.org/officeDocument/2006/relationships/tags" Target="../tags/tag322.xml"/><Relationship Id="rId7" Type="http://schemas.openxmlformats.org/officeDocument/2006/relationships/tags" Target="../tags/tag321.xml"/><Relationship Id="rId6" Type="http://schemas.openxmlformats.org/officeDocument/2006/relationships/tags" Target="../tags/tag320.xml"/><Relationship Id="rId5" Type="http://schemas.openxmlformats.org/officeDocument/2006/relationships/tags" Target="../tags/tag319.xml"/><Relationship Id="rId4" Type="http://schemas.openxmlformats.org/officeDocument/2006/relationships/tags" Target="../tags/tag318.xml"/><Relationship Id="rId3" Type="http://schemas.openxmlformats.org/officeDocument/2006/relationships/tags" Target="../tags/tag317.xml"/><Relationship Id="rId2" Type="http://schemas.openxmlformats.org/officeDocument/2006/relationships/tags" Target="../tags/tag316.xml"/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5" Type="http://schemas.openxmlformats.org/officeDocument/2006/relationships/tags" Target="../tags/tag327.xml"/><Relationship Id="rId4" Type="http://schemas.openxmlformats.org/officeDocument/2006/relationships/tags" Target="../tags/tag326.xml"/><Relationship Id="rId3" Type="http://schemas.openxmlformats.org/officeDocument/2006/relationships/tags" Target="../tags/tag325.xml"/><Relationship Id="rId2" Type="http://schemas.openxmlformats.org/officeDocument/2006/relationships/tags" Target="../tags/tag324.xml"/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tags" Target="../tags/tag330.xml"/><Relationship Id="rId3" Type="http://schemas.openxmlformats.org/officeDocument/2006/relationships/tags" Target="../tags/tag329.xml"/><Relationship Id="rId2" Type="http://schemas.openxmlformats.org/officeDocument/2006/relationships/tags" Target="../tags/tag328.xml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5" Type="http://schemas.openxmlformats.org/officeDocument/2006/relationships/tags" Target="../tags/tag334.xml"/><Relationship Id="rId4" Type="http://schemas.openxmlformats.org/officeDocument/2006/relationships/tags" Target="../tags/tag333.xml"/><Relationship Id="rId3" Type="http://schemas.openxmlformats.org/officeDocument/2006/relationships/tags" Target="../tags/tag332.xml"/><Relationship Id="rId2" Type="http://schemas.openxmlformats.org/officeDocument/2006/relationships/tags" Target="../tags/tag331.xml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6" Type="http://schemas.openxmlformats.org/officeDocument/2006/relationships/tags" Target="../tags/tag339.xml"/><Relationship Id="rId5" Type="http://schemas.openxmlformats.org/officeDocument/2006/relationships/tags" Target="../tags/tag338.xml"/><Relationship Id="rId4" Type="http://schemas.openxmlformats.org/officeDocument/2006/relationships/tags" Target="../tags/tag337.xml"/><Relationship Id="rId3" Type="http://schemas.openxmlformats.org/officeDocument/2006/relationships/tags" Target="../tags/tag336.xml"/><Relationship Id="rId2" Type="http://schemas.openxmlformats.org/officeDocument/2006/relationships/tags" Target="../tags/tag335.xml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8" Type="http://schemas.openxmlformats.org/officeDocument/2006/relationships/tags" Target="../tags/tag345.xml"/><Relationship Id="rId7" Type="http://schemas.openxmlformats.org/officeDocument/2006/relationships/tags" Target="../tags/tag344.xml"/><Relationship Id="rId6" Type="http://schemas.openxmlformats.org/officeDocument/2006/relationships/tags" Target="../tags/tag343.xml"/><Relationship Id="rId5" Type="http://schemas.openxmlformats.org/officeDocument/2006/relationships/tags" Target="../tags/tag342.xml"/><Relationship Id="rId4" Type="http://schemas.openxmlformats.org/officeDocument/2006/relationships/tags" Target="../tags/tag341.xml"/><Relationship Id="rId3" Type="http://schemas.openxmlformats.org/officeDocument/2006/relationships/image" Target="../media/image5.png"/><Relationship Id="rId2" Type="http://schemas.openxmlformats.org/officeDocument/2006/relationships/tags" Target="../tags/tag340.xml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6" Type="http://schemas.openxmlformats.org/officeDocument/2006/relationships/tags" Target="../tags/tag356.xml"/><Relationship Id="rId5" Type="http://schemas.openxmlformats.org/officeDocument/2006/relationships/tags" Target="../tags/tag355.xml"/><Relationship Id="rId4" Type="http://schemas.openxmlformats.org/officeDocument/2006/relationships/tags" Target="../tags/tag354.xml"/><Relationship Id="rId3" Type="http://schemas.openxmlformats.org/officeDocument/2006/relationships/image" Target="../media/image1.png"/><Relationship Id="rId2" Type="http://schemas.openxmlformats.org/officeDocument/2006/relationships/tags" Target="../tags/tag353.xml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tags" Target="../tags/tag360.xml"/><Relationship Id="rId5" Type="http://schemas.openxmlformats.org/officeDocument/2006/relationships/tags" Target="../tags/tag359.xml"/><Relationship Id="rId4" Type="http://schemas.openxmlformats.org/officeDocument/2006/relationships/tags" Target="../tags/tag358.xml"/><Relationship Id="rId3" Type="http://schemas.openxmlformats.org/officeDocument/2006/relationships/image" Target="../media/image2.png"/><Relationship Id="rId2" Type="http://schemas.openxmlformats.org/officeDocument/2006/relationships/tags" Target="../tags/tag357.xml"/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4" Type="http://schemas.openxmlformats.org/officeDocument/2006/relationships/tags" Target="../tags/tag364.xml"/><Relationship Id="rId3" Type="http://schemas.openxmlformats.org/officeDocument/2006/relationships/image" Target="../media/image3.png"/><Relationship Id="rId2" Type="http://schemas.openxmlformats.org/officeDocument/2006/relationships/tags" Target="../tags/tag363.xml"/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5" Type="http://schemas.openxmlformats.org/officeDocument/2006/relationships/tags" Target="../tags/tag367.xml"/><Relationship Id="rId4" Type="http://schemas.openxmlformats.org/officeDocument/2006/relationships/tags" Target="../tags/tag366.xml"/><Relationship Id="rId3" Type="http://schemas.openxmlformats.org/officeDocument/2006/relationships/image" Target="../media/image4.png"/><Relationship Id="rId2" Type="http://schemas.openxmlformats.org/officeDocument/2006/relationships/tags" Target="../tags/tag365.xml"/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7" Type="http://schemas.openxmlformats.org/officeDocument/2006/relationships/tags" Target="../tags/tag373.xml"/><Relationship Id="rId6" Type="http://schemas.openxmlformats.org/officeDocument/2006/relationships/tags" Target="../tags/tag372.xml"/><Relationship Id="rId5" Type="http://schemas.openxmlformats.org/officeDocument/2006/relationships/tags" Target="../tags/tag371.xml"/><Relationship Id="rId4" Type="http://schemas.openxmlformats.org/officeDocument/2006/relationships/tags" Target="../tags/tag370.xml"/><Relationship Id="rId3" Type="http://schemas.openxmlformats.org/officeDocument/2006/relationships/tags" Target="../tags/tag369.xml"/><Relationship Id="rId2" Type="http://schemas.openxmlformats.org/officeDocument/2006/relationships/tags" Target="../tags/tag368.xml"/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9" Type="http://schemas.openxmlformats.org/officeDocument/2006/relationships/tags" Target="../tags/tag381.xml"/><Relationship Id="rId8" Type="http://schemas.openxmlformats.org/officeDocument/2006/relationships/tags" Target="../tags/tag380.xml"/><Relationship Id="rId7" Type="http://schemas.openxmlformats.org/officeDocument/2006/relationships/tags" Target="../tags/tag379.xml"/><Relationship Id="rId6" Type="http://schemas.openxmlformats.org/officeDocument/2006/relationships/tags" Target="../tags/tag378.xml"/><Relationship Id="rId5" Type="http://schemas.openxmlformats.org/officeDocument/2006/relationships/tags" Target="../tags/tag377.xml"/><Relationship Id="rId4" Type="http://schemas.openxmlformats.org/officeDocument/2006/relationships/tags" Target="../tags/tag376.xml"/><Relationship Id="rId3" Type="http://schemas.openxmlformats.org/officeDocument/2006/relationships/tags" Target="../tags/tag375.xml"/><Relationship Id="rId2" Type="http://schemas.openxmlformats.org/officeDocument/2006/relationships/tags" Target="../tags/tag374.xml"/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5" Type="http://schemas.openxmlformats.org/officeDocument/2006/relationships/tags" Target="../tags/tag385.xml"/><Relationship Id="rId4" Type="http://schemas.openxmlformats.org/officeDocument/2006/relationships/tags" Target="../tags/tag384.xml"/><Relationship Id="rId3" Type="http://schemas.openxmlformats.org/officeDocument/2006/relationships/tags" Target="../tags/tag383.xml"/><Relationship Id="rId2" Type="http://schemas.openxmlformats.org/officeDocument/2006/relationships/tags" Target="../tags/tag382.xml"/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tags" Target="../tags/tag388.xml"/><Relationship Id="rId3" Type="http://schemas.openxmlformats.org/officeDocument/2006/relationships/tags" Target="../tags/tag387.xml"/><Relationship Id="rId2" Type="http://schemas.openxmlformats.org/officeDocument/2006/relationships/tags" Target="../tags/tag386.xml"/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5" Type="http://schemas.openxmlformats.org/officeDocument/2006/relationships/tags" Target="../tags/tag392.xml"/><Relationship Id="rId4" Type="http://schemas.openxmlformats.org/officeDocument/2006/relationships/tags" Target="../tags/tag391.xml"/><Relationship Id="rId3" Type="http://schemas.openxmlformats.org/officeDocument/2006/relationships/tags" Target="../tags/tag390.xml"/><Relationship Id="rId2" Type="http://schemas.openxmlformats.org/officeDocument/2006/relationships/tags" Target="../tags/tag389.xml"/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6" Type="http://schemas.openxmlformats.org/officeDocument/2006/relationships/tags" Target="../tags/tag397.xml"/><Relationship Id="rId5" Type="http://schemas.openxmlformats.org/officeDocument/2006/relationships/tags" Target="../tags/tag396.xml"/><Relationship Id="rId4" Type="http://schemas.openxmlformats.org/officeDocument/2006/relationships/tags" Target="../tags/tag395.xml"/><Relationship Id="rId3" Type="http://schemas.openxmlformats.org/officeDocument/2006/relationships/tags" Target="../tags/tag394.xml"/><Relationship Id="rId2" Type="http://schemas.openxmlformats.org/officeDocument/2006/relationships/tags" Target="../tags/tag393.xml"/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8" Type="http://schemas.openxmlformats.org/officeDocument/2006/relationships/tags" Target="../tags/tag403.xml"/><Relationship Id="rId7" Type="http://schemas.openxmlformats.org/officeDocument/2006/relationships/tags" Target="../tags/tag402.xml"/><Relationship Id="rId6" Type="http://schemas.openxmlformats.org/officeDocument/2006/relationships/tags" Target="../tags/tag401.xml"/><Relationship Id="rId5" Type="http://schemas.openxmlformats.org/officeDocument/2006/relationships/tags" Target="../tags/tag400.xml"/><Relationship Id="rId4" Type="http://schemas.openxmlformats.org/officeDocument/2006/relationships/tags" Target="../tags/tag399.xml"/><Relationship Id="rId3" Type="http://schemas.openxmlformats.org/officeDocument/2006/relationships/image" Target="../media/image5.png"/><Relationship Id="rId2" Type="http://schemas.openxmlformats.org/officeDocument/2006/relationships/tags" Target="../tags/tag398.xml"/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6" Type="http://schemas.openxmlformats.org/officeDocument/2006/relationships/tags" Target="../tags/tag414.xml"/><Relationship Id="rId5" Type="http://schemas.openxmlformats.org/officeDocument/2006/relationships/tags" Target="../tags/tag413.xml"/><Relationship Id="rId4" Type="http://schemas.openxmlformats.org/officeDocument/2006/relationships/tags" Target="../tags/tag412.xml"/><Relationship Id="rId3" Type="http://schemas.openxmlformats.org/officeDocument/2006/relationships/image" Target="../media/image1.png"/><Relationship Id="rId2" Type="http://schemas.openxmlformats.org/officeDocument/2006/relationships/tags" Target="../tags/tag411.xml"/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8" Type="http://schemas.openxmlformats.org/officeDocument/2006/relationships/tags" Target="../tags/tag420.xml"/><Relationship Id="rId7" Type="http://schemas.openxmlformats.org/officeDocument/2006/relationships/tags" Target="../tags/tag419.xml"/><Relationship Id="rId6" Type="http://schemas.openxmlformats.org/officeDocument/2006/relationships/tags" Target="../tags/tag418.xml"/><Relationship Id="rId5" Type="http://schemas.openxmlformats.org/officeDocument/2006/relationships/tags" Target="../tags/tag417.xml"/><Relationship Id="rId4" Type="http://schemas.openxmlformats.org/officeDocument/2006/relationships/tags" Target="../tags/tag416.xml"/><Relationship Id="rId3" Type="http://schemas.openxmlformats.org/officeDocument/2006/relationships/image" Target="../media/image2.png"/><Relationship Id="rId2" Type="http://schemas.openxmlformats.org/officeDocument/2006/relationships/tags" Target="../tags/tag415.xml"/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4" Type="http://schemas.openxmlformats.org/officeDocument/2006/relationships/tags" Target="../tags/tag422.xml"/><Relationship Id="rId3" Type="http://schemas.openxmlformats.org/officeDocument/2006/relationships/image" Target="../media/image3.png"/><Relationship Id="rId2" Type="http://schemas.openxmlformats.org/officeDocument/2006/relationships/tags" Target="../tags/tag421.xml"/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5" Type="http://schemas.openxmlformats.org/officeDocument/2006/relationships/tags" Target="../tags/tag425.xml"/><Relationship Id="rId4" Type="http://schemas.openxmlformats.org/officeDocument/2006/relationships/tags" Target="../tags/tag424.xml"/><Relationship Id="rId3" Type="http://schemas.openxmlformats.org/officeDocument/2006/relationships/image" Target="../media/image4.png"/><Relationship Id="rId2" Type="http://schemas.openxmlformats.org/officeDocument/2006/relationships/tags" Target="../tags/tag423.xml"/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7" Type="http://schemas.openxmlformats.org/officeDocument/2006/relationships/tags" Target="../tags/tag431.xml"/><Relationship Id="rId6" Type="http://schemas.openxmlformats.org/officeDocument/2006/relationships/tags" Target="../tags/tag430.xml"/><Relationship Id="rId5" Type="http://schemas.openxmlformats.org/officeDocument/2006/relationships/tags" Target="../tags/tag429.xml"/><Relationship Id="rId4" Type="http://schemas.openxmlformats.org/officeDocument/2006/relationships/tags" Target="../tags/tag428.xml"/><Relationship Id="rId3" Type="http://schemas.openxmlformats.org/officeDocument/2006/relationships/tags" Target="../tags/tag427.xml"/><Relationship Id="rId2" Type="http://schemas.openxmlformats.org/officeDocument/2006/relationships/tags" Target="../tags/tag426.xml"/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9" Type="http://schemas.openxmlformats.org/officeDocument/2006/relationships/tags" Target="../tags/tag439.xml"/><Relationship Id="rId8" Type="http://schemas.openxmlformats.org/officeDocument/2006/relationships/tags" Target="../tags/tag438.xml"/><Relationship Id="rId7" Type="http://schemas.openxmlformats.org/officeDocument/2006/relationships/tags" Target="../tags/tag437.xml"/><Relationship Id="rId6" Type="http://schemas.openxmlformats.org/officeDocument/2006/relationships/tags" Target="../tags/tag436.xml"/><Relationship Id="rId5" Type="http://schemas.openxmlformats.org/officeDocument/2006/relationships/tags" Target="../tags/tag435.xml"/><Relationship Id="rId4" Type="http://schemas.openxmlformats.org/officeDocument/2006/relationships/tags" Target="../tags/tag434.xml"/><Relationship Id="rId3" Type="http://schemas.openxmlformats.org/officeDocument/2006/relationships/tags" Target="../tags/tag433.xml"/><Relationship Id="rId2" Type="http://schemas.openxmlformats.org/officeDocument/2006/relationships/tags" Target="../tags/tag432.xml"/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5" Type="http://schemas.openxmlformats.org/officeDocument/2006/relationships/tags" Target="../tags/tag443.xml"/><Relationship Id="rId4" Type="http://schemas.openxmlformats.org/officeDocument/2006/relationships/tags" Target="../tags/tag442.xml"/><Relationship Id="rId3" Type="http://schemas.openxmlformats.org/officeDocument/2006/relationships/tags" Target="../tags/tag441.xml"/><Relationship Id="rId2" Type="http://schemas.openxmlformats.org/officeDocument/2006/relationships/tags" Target="../tags/tag440.xml"/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4" Type="http://schemas.openxmlformats.org/officeDocument/2006/relationships/tags" Target="../tags/tag446.xml"/><Relationship Id="rId3" Type="http://schemas.openxmlformats.org/officeDocument/2006/relationships/tags" Target="../tags/tag445.xml"/><Relationship Id="rId2" Type="http://schemas.openxmlformats.org/officeDocument/2006/relationships/tags" Target="../tags/tag444.xml"/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5" Type="http://schemas.openxmlformats.org/officeDocument/2006/relationships/tags" Target="../tags/tag450.xml"/><Relationship Id="rId4" Type="http://schemas.openxmlformats.org/officeDocument/2006/relationships/tags" Target="../tags/tag449.xml"/><Relationship Id="rId3" Type="http://schemas.openxmlformats.org/officeDocument/2006/relationships/tags" Target="../tags/tag448.xml"/><Relationship Id="rId2" Type="http://schemas.openxmlformats.org/officeDocument/2006/relationships/tags" Target="../tags/tag447.xml"/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6" Type="http://schemas.openxmlformats.org/officeDocument/2006/relationships/tags" Target="../tags/tag455.xml"/><Relationship Id="rId5" Type="http://schemas.openxmlformats.org/officeDocument/2006/relationships/tags" Target="../tags/tag454.xml"/><Relationship Id="rId4" Type="http://schemas.openxmlformats.org/officeDocument/2006/relationships/tags" Target="../tags/tag453.xml"/><Relationship Id="rId3" Type="http://schemas.openxmlformats.org/officeDocument/2006/relationships/tags" Target="../tags/tag452.xml"/><Relationship Id="rId2" Type="http://schemas.openxmlformats.org/officeDocument/2006/relationships/tags" Target="../tags/tag451.xml"/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8" Type="http://schemas.openxmlformats.org/officeDocument/2006/relationships/tags" Target="../tags/tag461.xml"/><Relationship Id="rId7" Type="http://schemas.openxmlformats.org/officeDocument/2006/relationships/tags" Target="../tags/tag460.xml"/><Relationship Id="rId6" Type="http://schemas.openxmlformats.org/officeDocument/2006/relationships/tags" Target="../tags/tag459.xml"/><Relationship Id="rId5" Type="http://schemas.openxmlformats.org/officeDocument/2006/relationships/tags" Target="../tags/tag458.xml"/><Relationship Id="rId4" Type="http://schemas.openxmlformats.org/officeDocument/2006/relationships/tags" Target="../tags/tag457.xml"/><Relationship Id="rId3" Type="http://schemas.openxmlformats.org/officeDocument/2006/relationships/image" Target="../media/image5.png"/><Relationship Id="rId2" Type="http://schemas.openxmlformats.org/officeDocument/2006/relationships/tags" Target="../tags/tag456.xml"/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t="586" r="671" b="-1"/>
          <a:stretch>
            <a:fillRect/>
          </a:stretch>
        </p:blipFill>
        <p:spPr>
          <a:xfrm>
            <a:off x="0" y="-14831"/>
            <a:ext cx="12192000" cy="68728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2162810"/>
            <a:ext cx="7202805" cy="126619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838200" y="1164371"/>
            <a:ext cx="10515600" cy="97200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838200" y="3435631"/>
            <a:ext cx="2743200" cy="504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429"/>
            <a:ext cx="12192000" cy="68571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" y="14287"/>
            <a:ext cx="12158662" cy="68437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39788" y="755699"/>
            <a:ext cx="2880000" cy="5563619"/>
          </a:xfrm>
        </p:spPr>
        <p:txBody>
          <a:bodyPr anchor="t">
            <a:normAutofit/>
          </a:bodyPr>
          <a:lstStyle>
            <a:lvl1pPr>
              <a:defRPr sz="4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t="1279" r="833"/>
          <a:stretch>
            <a:fillRect/>
          </a:stretch>
        </p:blipFill>
        <p:spPr>
          <a:xfrm>
            <a:off x="1" y="0"/>
            <a:ext cx="12191999" cy="68437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047240" y="2228215"/>
            <a:ext cx="9144000" cy="1931670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2045335" y="803275"/>
            <a:ext cx="9144000" cy="1405890"/>
          </a:xfr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8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38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9788" y="1364400"/>
            <a:ext cx="5157787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39788" y="2061275"/>
            <a:ext cx="5157787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64400"/>
            <a:ext cx="5183188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2061275"/>
            <a:ext cx="5183188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8200" y="1296000"/>
            <a:ext cx="10514012" cy="576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>
          <a:xfrm>
            <a:off x="838200" y="1216451"/>
            <a:ext cx="10515000" cy="1800000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838165" y="3380249"/>
            <a:ext cx="10514400" cy="89864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586" r="671" b="-1"/>
          <a:stretch>
            <a:fillRect/>
          </a:stretch>
        </p:blipFill>
        <p:spPr>
          <a:xfrm>
            <a:off x="0" y="-14831"/>
            <a:ext cx="12192000" cy="68728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2162810"/>
            <a:ext cx="7202805" cy="126619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838200" y="1164371"/>
            <a:ext cx="10515600" cy="97200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838200" y="3435631"/>
            <a:ext cx="2743200" cy="504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429"/>
            <a:ext cx="12192000" cy="68571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" y="14287"/>
            <a:ext cx="12158662" cy="68437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39788" y="755699"/>
            <a:ext cx="2880000" cy="5563619"/>
          </a:xfrm>
        </p:spPr>
        <p:txBody>
          <a:bodyPr anchor="t">
            <a:normAutofit/>
          </a:bodyPr>
          <a:lstStyle>
            <a:lvl1pPr>
              <a:defRPr sz="4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1279" r="833"/>
          <a:stretch>
            <a:fillRect/>
          </a:stretch>
        </p:blipFill>
        <p:spPr>
          <a:xfrm>
            <a:off x="1" y="0"/>
            <a:ext cx="12191999" cy="68437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047240" y="2228215"/>
            <a:ext cx="9144000" cy="1931670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2045335" y="803275"/>
            <a:ext cx="9144000" cy="1405890"/>
          </a:xfr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8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38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9788" y="1364400"/>
            <a:ext cx="5157787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39788" y="2061275"/>
            <a:ext cx="5157787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64400"/>
            <a:ext cx="5183188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2061275"/>
            <a:ext cx="5183188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8200" y="1296000"/>
            <a:ext cx="10514012" cy="576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>
          <a:xfrm>
            <a:off x="838200" y="1216451"/>
            <a:ext cx="10515000" cy="1800000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838165" y="3380249"/>
            <a:ext cx="10514400" cy="89864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586" r="671" b="-1"/>
          <a:stretch>
            <a:fillRect/>
          </a:stretch>
        </p:blipFill>
        <p:spPr>
          <a:xfrm>
            <a:off x="0" y="-14831"/>
            <a:ext cx="12192000" cy="68728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2162810"/>
            <a:ext cx="7202805" cy="126619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838200" y="1164371"/>
            <a:ext cx="10515600" cy="97200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838200" y="3435631"/>
            <a:ext cx="2743200" cy="504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429"/>
            <a:ext cx="12192000" cy="68571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" y="14287"/>
            <a:ext cx="12158662" cy="68437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39788" y="755699"/>
            <a:ext cx="2880000" cy="5563619"/>
          </a:xfrm>
        </p:spPr>
        <p:txBody>
          <a:bodyPr anchor="t">
            <a:normAutofit/>
          </a:bodyPr>
          <a:lstStyle>
            <a:lvl1pPr>
              <a:defRPr sz="4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1279" r="833"/>
          <a:stretch>
            <a:fillRect/>
          </a:stretch>
        </p:blipFill>
        <p:spPr>
          <a:xfrm>
            <a:off x="1" y="0"/>
            <a:ext cx="12191999" cy="68437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047240" y="2228215"/>
            <a:ext cx="9144000" cy="1931670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2045335" y="803275"/>
            <a:ext cx="9144000" cy="1405890"/>
          </a:xfr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8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38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9788" y="1364400"/>
            <a:ext cx="5157787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39788" y="2061275"/>
            <a:ext cx="5157787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64400"/>
            <a:ext cx="5183188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2061275"/>
            <a:ext cx="5183188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8200" y="1296000"/>
            <a:ext cx="10514012" cy="576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>
          <a:xfrm>
            <a:off x="838200" y="1216451"/>
            <a:ext cx="10515000" cy="1800000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838165" y="3380249"/>
            <a:ext cx="10514400" cy="89864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586" r="671" b="-1"/>
          <a:stretch>
            <a:fillRect/>
          </a:stretch>
        </p:blipFill>
        <p:spPr>
          <a:xfrm>
            <a:off x="0" y="-14831"/>
            <a:ext cx="12192000" cy="68728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2162810"/>
            <a:ext cx="7202805" cy="126619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838200" y="1164371"/>
            <a:ext cx="10515600" cy="97200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838200" y="3435631"/>
            <a:ext cx="2743200" cy="504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429"/>
            <a:ext cx="12192000" cy="68571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" y="14287"/>
            <a:ext cx="12158662" cy="68437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39788" y="755699"/>
            <a:ext cx="2880000" cy="5563619"/>
          </a:xfrm>
        </p:spPr>
        <p:txBody>
          <a:bodyPr anchor="t">
            <a:normAutofit/>
          </a:bodyPr>
          <a:lstStyle>
            <a:lvl1pPr>
              <a:defRPr sz="4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1279" r="833"/>
          <a:stretch>
            <a:fillRect/>
          </a:stretch>
        </p:blipFill>
        <p:spPr>
          <a:xfrm>
            <a:off x="1" y="0"/>
            <a:ext cx="12191999" cy="68437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047240" y="2228215"/>
            <a:ext cx="9144000" cy="1931670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2045335" y="803275"/>
            <a:ext cx="9144000" cy="1405890"/>
          </a:xfr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8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38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9788" y="1364400"/>
            <a:ext cx="5157787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39788" y="2061275"/>
            <a:ext cx="5157787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64400"/>
            <a:ext cx="5183188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2061275"/>
            <a:ext cx="5183188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8200" y="1296000"/>
            <a:ext cx="10514012" cy="576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>
          <a:xfrm>
            <a:off x="838200" y="1216451"/>
            <a:ext cx="10515000" cy="1800000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838165" y="3380249"/>
            <a:ext cx="10514400" cy="89864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586" r="671" b="-1"/>
          <a:stretch>
            <a:fillRect/>
          </a:stretch>
        </p:blipFill>
        <p:spPr>
          <a:xfrm>
            <a:off x="0" y="-14831"/>
            <a:ext cx="12192000" cy="68728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2162810"/>
            <a:ext cx="7202805" cy="126619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838200" y="1164371"/>
            <a:ext cx="10515600" cy="97200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838200" y="3435631"/>
            <a:ext cx="2743200" cy="504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429"/>
            <a:ext cx="12192000" cy="68571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" y="14287"/>
            <a:ext cx="12158662" cy="68437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39788" y="755699"/>
            <a:ext cx="2880000" cy="5563619"/>
          </a:xfrm>
        </p:spPr>
        <p:txBody>
          <a:bodyPr anchor="t">
            <a:normAutofit/>
          </a:bodyPr>
          <a:lstStyle>
            <a:lvl1pPr>
              <a:defRPr sz="4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1279" r="833"/>
          <a:stretch>
            <a:fillRect/>
          </a:stretch>
        </p:blipFill>
        <p:spPr>
          <a:xfrm>
            <a:off x="1" y="0"/>
            <a:ext cx="12191999" cy="68437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047240" y="2228215"/>
            <a:ext cx="9144000" cy="1931670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2045335" y="803275"/>
            <a:ext cx="9144000" cy="1405890"/>
          </a:xfr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8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38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9788" y="1364400"/>
            <a:ext cx="5157787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39788" y="2061275"/>
            <a:ext cx="5157787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64400"/>
            <a:ext cx="5183188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2061275"/>
            <a:ext cx="5183188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8200" y="1296000"/>
            <a:ext cx="10514012" cy="576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>
          <a:xfrm>
            <a:off x="838200" y="1216451"/>
            <a:ext cx="10515000" cy="1800000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838165" y="3380249"/>
            <a:ext cx="10514400" cy="89864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586" r="671" b="-1"/>
          <a:stretch>
            <a:fillRect/>
          </a:stretch>
        </p:blipFill>
        <p:spPr>
          <a:xfrm>
            <a:off x="0" y="-14831"/>
            <a:ext cx="12192000" cy="68728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2162810"/>
            <a:ext cx="7202805" cy="126619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838200" y="1164371"/>
            <a:ext cx="10515600" cy="97200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838200" y="3435631"/>
            <a:ext cx="2743200" cy="504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429"/>
            <a:ext cx="12192000" cy="68571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" y="14287"/>
            <a:ext cx="12158662" cy="68437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39788" y="755699"/>
            <a:ext cx="2880000" cy="5563619"/>
          </a:xfrm>
        </p:spPr>
        <p:txBody>
          <a:bodyPr anchor="t">
            <a:normAutofit/>
          </a:bodyPr>
          <a:lstStyle>
            <a:lvl1pPr>
              <a:defRPr sz="4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1279" r="833"/>
          <a:stretch>
            <a:fillRect/>
          </a:stretch>
        </p:blipFill>
        <p:spPr>
          <a:xfrm>
            <a:off x="1" y="0"/>
            <a:ext cx="12191999" cy="68437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047240" y="2228215"/>
            <a:ext cx="9144000" cy="1931670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2045335" y="803275"/>
            <a:ext cx="9144000" cy="1405890"/>
          </a:xfr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8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38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9788" y="1364400"/>
            <a:ext cx="5157787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39788" y="2061275"/>
            <a:ext cx="5157787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64400"/>
            <a:ext cx="5183188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2061275"/>
            <a:ext cx="5183188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8200" y="1296000"/>
            <a:ext cx="10514012" cy="576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>
          <a:xfrm>
            <a:off x="838200" y="1216451"/>
            <a:ext cx="10515000" cy="1800000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838165" y="3380249"/>
            <a:ext cx="10514400" cy="89864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586" r="671" b="-1"/>
          <a:stretch>
            <a:fillRect/>
          </a:stretch>
        </p:blipFill>
        <p:spPr>
          <a:xfrm>
            <a:off x="0" y="-14831"/>
            <a:ext cx="12192000" cy="68728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838200" y="2162810"/>
            <a:ext cx="7202805" cy="126619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5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5"/>
            </p:custDataLst>
          </p:nvPr>
        </p:nvSpPr>
        <p:spPr>
          <a:xfrm>
            <a:off x="838200" y="1164371"/>
            <a:ext cx="10515600" cy="97200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838200" y="3435631"/>
            <a:ext cx="2743200" cy="504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@png_bg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429"/>
            <a:ext cx="12192000" cy="68571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/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" y="14287"/>
            <a:ext cx="12158662" cy="68437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39788" y="755699"/>
            <a:ext cx="2880000" cy="5563619"/>
          </a:xfrm>
        </p:spPr>
        <p:txBody>
          <a:bodyPr anchor="t">
            <a:normAutofit/>
          </a:bodyPr>
          <a:lstStyle>
            <a:lvl1pPr>
              <a:defRPr sz="44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1279" r="833"/>
          <a:stretch>
            <a:fillRect/>
          </a:stretch>
        </p:blipFill>
        <p:spPr>
          <a:xfrm>
            <a:off x="1" y="0"/>
            <a:ext cx="12191999" cy="68437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047240" y="2228215"/>
            <a:ext cx="9144000" cy="1931670"/>
          </a:xfrm>
        </p:spPr>
        <p:txBody>
          <a:bodyPr anchor="t" anchorCtr="0">
            <a:normAutofit/>
          </a:bodyPr>
          <a:lstStyle>
            <a:lvl1pPr algn="r">
              <a:defRPr sz="4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2045335" y="803275"/>
            <a:ext cx="9144000" cy="1405890"/>
          </a:xfr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8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838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64400"/>
            <a:ext cx="5181600" cy="48132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zh-CN" altLang="en-US" dirty="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839788" y="1364400"/>
            <a:ext cx="5157787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839788" y="2061275"/>
            <a:ext cx="5157787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64400"/>
            <a:ext cx="5183188" cy="54000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2061275"/>
            <a:ext cx="5183188" cy="4128388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/>
          <a:lstStyle>
            <a:lvl1pPr>
              <a:defRPr sz="1800">
                <a:solidFill>
                  <a:schemeClr val="lt1">
                    <a:lumMod val="100000"/>
                  </a:schemeClr>
                </a:solidFill>
              </a:defRPr>
            </a:lvl1pPr>
            <a:lvl2pPr>
              <a:defRPr sz="1600">
                <a:solidFill>
                  <a:schemeClr val="lt1">
                    <a:lumMod val="100000"/>
                  </a:schemeClr>
                </a:solidFill>
              </a:defRPr>
            </a:lvl2pPr>
            <a:lvl3pPr>
              <a:defRPr sz="1400">
                <a:solidFill>
                  <a:schemeClr val="lt1">
                    <a:lumMod val="100000"/>
                  </a:schemeClr>
                </a:solidFill>
              </a:defRPr>
            </a:lvl3pPr>
            <a:lvl4pPr>
              <a:defRPr sz="1200">
                <a:solidFill>
                  <a:schemeClr val="lt1">
                    <a:lumMod val="100000"/>
                  </a:schemeClr>
                </a:solidFill>
              </a:defRPr>
            </a:lvl4pPr>
            <a:lvl5pPr>
              <a:defRPr sz="1200">
                <a:solidFill>
                  <a:schemeClr val="lt1">
                    <a:lumMod val="10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/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838200" y="1296000"/>
            <a:ext cx="10514012" cy="576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lt1">
                    <a:lumMod val="10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>
          <a:xfrm>
            <a:off x="838200" y="1216451"/>
            <a:ext cx="10515000" cy="1800000"/>
          </a:xfrm>
        </p:spPr>
        <p:txBody>
          <a:bodyPr anchor="b"/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5"/>
            </p:custDataLst>
          </p:nvPr>
        </p:nvSpPr>
        <p:spPr>
          <a:xfrm>
            <a:off x="838165" y="3380249"/>
            <a:ext cx="10514400" cy="898647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8"/>
            <p:custDataLst>
              <p:tags r:id="rId6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9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0"/>
            <p:custDataLst>
              <p:tags r:id="rId8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0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20.xml"/><Relationship Id="rId18" Type="http://schemas.openxmlformats.org/officeDocument/2006/relationships/tags" Target="../tags/tag119.xml"/><Relationship Id="rId17" Type="http://schemas.openxmlformats.org/officeDocument/2006/relationships/tags" Target="../tags/tag118.xml"/><Relationship Id="rId16" Type="http://schemas.openxmlformats.org/officeDocument/2006/relationships/tags" Target="../tags/tag117.xml"/><Relationship Id="rId15" Type="http://schemas.openxmlformats.org/officeDocument/2006/relationships/tags" Target="../tags/tag116.xml"/><Relationship Id="rId14" Type="http://schemas.openxmlformats.org/officeDocument/2006/relationships/tags" Target="../tags/tag115.xml"/><Relationship Id="rId13" Type="http://schemas.openxmlformats.org/officeDocument/2006/relationships/image" Target="../media/image6.png"/><Relationship Id="rId12" Type="http://schemas.openxmlformats.org/officeDocument/2006/relationships/tags" Target="../tags/tag114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0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9" Type="http://schemas.openxmlformats.org/officeDocument/2006/relationships/tags" Target="../tags/tag178.xml"/><Relationship Id="rId18" Type="http://schemas.openxmlformats.org/officeDocument/2006/relationships/tags" Target="../tags/tag177.xml"/><Relationship Id="rId17" Type="http://schemas.openxmlformats.org/officeDocument/2006/relationships/tags" Target="../tags/tag176.xml"/><Relationship Id="rId16" Type="http://schemas.openxmlformats.org/officeDocument/2006/relationships/tags" Target="../tags/tag175.xml"/><Relationship Id="rId15" Type="http://schemas.openxmlformats.org/officeDocument/2006/relationships/tags" Target="../tags/tag174.xml"/><Relationship Id="rId14" Type="http://schemas.openxmlformats.org/officeDocument/2006/relationships/tags" Target="../tags/tag173.xml"/><Relationship Id="rId13" Type="http://schemas.openxmlformats.org/officeDocument/2006/relationships/image" Target="../media/image6.png"/><Relationship Id="rId12" Type="http://schemas.openxmlformats.org/officeDocument/2006/relationships/tags" Target="../tags/tag172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0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9" Type="http://schemas.openxmlformats.org/officeDocument/2006/relationships/tags" Target="../tags/tag236.xml"/><Relationship Id="rId18" Type="http://schemas.openxmlformats.org/officeDocument/2006/relationships/tags" Target="../tags/tag235.xml"/><Relationship Id="rId17" Type="http://schemas.openxmlformats.org/officeDocument/2006/relationships/tags" Target="../tags/tag234.xml"/><Relationship Id="rId16" Type="http://schemas.openxmlformats.org/officeDocument/2006/relationships/tags" Target="../tags/tag233.xml"/><Relationship Id="rId15" Type="http://schemas.openxmlformats.org/officeDocument/2006/relationships/tags" Target="../tags/tag232.xml"/><Relationship Id="rId14" Type="http://schemas.openxmlformats.org/officeDocument/2006/relationships/tags" Target="../tags/tag231.xml"/><Relationship Id="rId13" Type="http://schemas.openxmlformats.org/officeDocument/2006/relationships/image" Target="../media/image6.png"/><Relationship Id="rId12" Type="http://schemas.openxmlformats.org/officeDocument/2006/relationships/tags" Target="../tags/tag230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0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9" Type="http://schemas.openxmlformats.org/officeDocument/2006/relationships/tags" Target="../tags/tag294.xml"/><Relationship Id="rId18" Type="http://schemas.openxmlformats.org/officeDocument/2006/relationships/tags" Target="../tags/tag293.xml"/><Relationship Id="rId17" Type="http://schemas.openxmlformats.org/officeDocument/2006/relationships/tags" Target="../tags/tag292.xml"/><Relationship Id="rId16" Type="http://schemas.openxmlformats.org/officeDocument/2006/relationships/tags" Target="../tags/tag291.xml"/><Relationship Id="rId15" Type="http://schemas.openxmlformats.org/officeDocument/2006/relationships/tags" Target="../tags/tag290.xml"/><Relationship Id="rId14" Type="http://schemas.openxmlformats.org/officeDocument/2006/relationships/tags" Target="../tags/tag289.xml"/><Relationship Id="rId13" Type="http://schemas.openxmlformats.org/officeDocument/2006/relationships/image" Target="../media/image6.png"/><Relationship Id="rId12" Type="http://schemas.openxmlformats.org/officeDocument/2006/relationships/tags" Target="../tags/tag288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0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9" Type="http://schemas.openxmlformats.org/officeDocument/2006/relationships/tags" Target="../tags/tag352.xml"/><Relationship Id="rId18" Type="http://schemas.openxmlformats.org/officeDocument/2006/relationships/tags" Target="../tags/tag351.xml"/><Relationship Id="rId17" Type="http://schemas.openxmlformats.org/officeDocument/2006/relationships/tags" Target="../tags/tag350.xml"/><Relationship Id="rId16" Type="http://schemas.openxmlformats.org/officeDocument/2006/relationships/tags" Target="../tags/tag349.xml"/><Relationship Id="rId15" Type="http://schemas.openxmlformats.org/officeDocument/2006/relationships/tags" Target="../tags/tag348.xml"/><Relationship Id="rId14" Type="http://schemas.openxmlformats.org/officeDocument/2006/relationships/tags" Target="../tags/tag347.xml"/><Relationship Id="rId13" Type="http://schemas.openxmlformats.org/officeDocument/2006/relationships/image" Target="../media/image6.png"/><Relationship Id="rId12" Type="http://schemas.openxmlformats.org/officeDocument/2006/relationships/tags" Target="../tags/tag346.xml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2.xml"/><Relationship Id="rId5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0.xml"/><Relationship Id="rId3" Type="http://schemas.openxmlformats.org/officeDocument/2006/relationships/slideLayout" Target="../slideLayouts/slideLayout69.xml"/><Relationship Id="rId20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9" Type="http://schemas.openxmlformats.org/officeDocument/2006/relationships/tags" Target="../tags/tag410.xml"/><Relationship Id="rId18" Type="http://schemas.openxmlformats.org/officeDocument/2006/relationships/tags" Target="../tags/tag409.xml"/><Relationship Id="rId17" Type="http://schemas.openxmlformats.org/officeDocument/2006/relationships/tags" Target="../tags/tag408.xml"/><Relationship Id="rId16" Type="http://schemas.openxmlformats.org/officeDocument/2006/relationships/tags" Target="../tags/tag407.xml"/><Relationship Id="rId15" Type="http://schemas.openxmlformats.org/officeDocument/2006/relationships/tags" Target="../tags/tag406.xml"/><Relationship Id="rId14" Type="http://schemas.openxmlformats.org/officeDocument/2006/relationships/tags" Target="../tags/tag405.xml"/><Relationship Id="rId13" Type="http://schemas.openxmlformats.org/officeDocument/2006/relationships/image" Target="../media/image6.png"/><Relationship Id="rId12" Type="http://schemas.openxmlformats.org/officeDocument/2006/relationships/tags" Target="../tags/tag404.xml"/><Relationship Id="rId11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6.xml"/><Relationship Id="rId1" Type="http://schemas.openxmlformats.org/officeDocument/2006/relationships/slideLayout" Target="../slideLayouts/slideLayout67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6.xml"/><Relationship Id="rId8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3.xml"/><Relationship Id="rId5" Type="http://schemas.openxmlformats.org/officeDocument/2006/relationships/slideLayout" Target="../slideLayouts/slideLayout82.xml"/><Relationship Id="rId4" Type="http://schemas.openxmlformats.org/officeDocument/2006/relationships/slideLayout" Target="../slideLayouts/slideLayout81.xml"/><Relationship Id="rId3" Type="http://schemas.openxmlformats.org/officeDocument/2006/relationships/slideLayout" Target="../slideLayouts/slideLayout80.xml"/><Relationship Id="rId20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9" Type="http://schemas.openxmlformats.org/officeDocument/2006/relationships/tags" Target="../tags/tag468.xml"/><Relationship Id="rId18" Type="http://schemas.openxmlformats.org/officeDocument/2006/relationships/tags" Target="../tags/tag467.xml"/><Relationship Id="rId17" Type="http://schemas.openxmlformats.org/officeDocument/2006/relationships/tags" Target="../tags/tag466.xml"/><Relationship Id="rId16" Type="http://schemas.openxmlformats.org/officeDocument/2006/relationships/tags" Target="../tags/tag465.xml"/><Relationship Id="rId15" Type="http://schemas.openxmlformats.org/officeDocument/2006/relationships/tags" Target="../tags/tag464.xml"/><Relationship Id="rId14" Type="http://schemas.openxmlformats.org/officeDocument/2006/relationships/tags" Target="../tags/tag463.xml"/><Relationship Id="rId13" Type="http://schemas.openxmlformats.org/officeDocument/2006/relationships/image" Target="../media/image6.png"/><Relationship Id="rId12" Type="http://schemas.openxmlformats.org/officeDocument/2006/relationships/tags" Target="../tags/tag462.xml"/><Relationship Id="rId11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3418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0000"/>
            <a:ext cx="105156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364400"/>
            <a:ext cx="10515600" cy="4813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lt1">
              <a:lumMod val="10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3418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0000"/>
            <a:ext cx="105156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364400"/>
            <a:ext cx="10515600" cy="4813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lt1">
              <a:lumMod val="10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3418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0000"/>
            <a:ext cx="105156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364400"/>
            <a:ext cx="10515600" cy="4813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lt1">
              <a:lumMod val="10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3418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0000"/>
            <a:ext cx="105156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364400"/>
            <a:ext cx="10515600" cy="4813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lt1">
              <a:lumMod val="10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3418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0000"/>
            <a:ext cx="105156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364400"/>
            <a:ext cx="10515600" cy="4813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lt1">
              <a:lumMod val="10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3418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0000"/>
            <a:ext cx="105156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364400"/>
            <a:ext cx="10515600" cy="4813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lt1">
              <a:lumMod val="10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3418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0000"/>
            <a:ext cx="10515600" cy="8640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364400"/>
            <a:ext cx="10515600" cy="4813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lt1">
              <a:lumMod val="10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9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472.xml"/><Relationship Id="rId3" Type="http://schemas.openxmlformats.org/officeDocument/2006/relationships/tags" Target="../tags/tag471.xml"/><Relationship Id="rId2" Type="http://schemas.openxmlformats.org/officeDocument/2006/relationships/tags" Target="../tags/tag470.xml"/><Relationship Id="rId1" Type="http://schemas.openxmlformats.org/officeDocument/2006/relationships/tags" Target="../tags/tag469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ags" Target="../tags/tag567.xml"/><Relationship Id="rId7" Type="http://schemas.openxmlformats.org/officeDocument/2006/relationships/tags" Target="../tags/tag566.xml"/><Relationship Id="rId6" Type="http://schemas.openxmlformats.org/officeDocument/2006/relationships/tags" Target="../tags/tag565.xml"/><Relationship Id="rId5" Type="http://schemas.openxmlformats.org/officeDocument/2006/relationships/tags" Target="../tags/tag564.xml"/><Relationship Id="rId4" Type="http://schemas.openxmlformats.org/officeDocument/2006/relationships/tags" Target="../tags/tag563.xml"/><Relationship Id="rId3" Type="http://schemas.openxmlformats.org/officeDocument/2006/relationships/tags" Target="../tags/tag562.xml"/><Relationship Id="rId2" Type="http://schemas.openxmlformats.org/officeDocument/2006/relationships/tags" Target="../tags/tag561.xml"/><Relationship Id="rId1" Type="http://schemas.openxmlformats.org/officeDocument/2006/relationships/tags" Target="../tags/tag56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569.xml"/><Relationship Id="rId1" Type="http://schemas.openxmlformats.org/officeDocument/2006/relationships/tags" Target="../tags/tag568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575.xml"/><Relationship Id="rId5" Type="http://schemas.openxmlformats.org/officeDocument/2006/relationships/tags" Target="../tags/tag574.xml"/><Relationship Id="rId4" Type="http://schemas.openxmlformats.org/officeDocument/2006/relationships/tags" Target="../tags/tag573.xml"/><Relationship Id="rId3" Type="http://schemas.openxmlformats.org/officeDocument/2006/relationships/tags" Target="../tags/tag572.xml"/><Relationship Id="rId2" Type="http://schemas.openxmlformats.org/officeDocument/2006/relationships/tags" Target="../tags/tag571.xml"/><Relationship Id="rId1" Type="http://schemas.openxmlformats.org/officeDocument/2006/relationships/tags" Target="../tags/tag570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9.xml"/><Relationship Id="rId3" Type="http://schemas.openxmlformats.org/officeDocument/2006/relationships/tags" Target="../tags/tag578.xml"/><Relationship Id="rId2" Type="http://schemas.openxmlformats.org/officeDocument/2006/relationships/tags" Target="../tags/tag577.xml"/><Relationship Id="rId1" Type="http://schemas.openxmlformats.org/officeDocument/2006/relationships/tags" Target="../tags/tag57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587.xml"/><Relationship Id="rId8" Type="http://schemas.openxmlformats.org/officeDocument/2006/relationships/tags" Target="../tags/tag586.xml"/><Relationship Id="rId7" Type="http://schemas.openxmlformats.org/officeDocument/2006/relationships/tags" Target="../tags/tag585.xml"/><Relationship Id="rId6" Type="http://schemas.openxmlformats.org/officeDocument/2006/relationships/tags" Target="../tags/tag584.xml"/><Relationship Id="rId5" Type="http://schemas.openxmlformats.org/officeDocument/2006/relationships/tags" Target="../tags/tag583.xml"/><Relationship Id="rId4" Type="http://schemas.openxmlformats.org/officeDocument/2006/relationships/tags" Target="../tags/tag582.xml"/><Relationship Id="rId3" Type="http://schemas.openxmlformats.org/officeDocument/2006/relationships/tags" Target="../tags/tag581.xml"/><Relationship Id="rId23" Type="http://schemas.openxmlformats.org/officeDocument/2006/relationships/slideLayout" Target="../slideLayouts/slideLayout13.xml"/><Relationship Id="rId22" Type="http://schemas.openxmlformats.org/officeDocument/2006/relationships/tags" Target="../tags/tag600.xml"/><Relationship Id="rId21" Type="http://schemas.openxmlformats.org/officeDocument/2006/relationships/tags" Target="../tags/tag599.xml"/><Relationship Id="rId20" Type="http://schemas.openxmlformats.org/officeDocument/2006/relationships/tags" Target="../tags/tag598.xml"/><Relationship Id="rId2" Type="http://schemas.openxmlformats.org/officeDocument/2006/relationships/tags" Target="../tags/tag580.xml"/><Relationship Id="rId19" Type="http://schemas.openxmlformats.org/officeDocument/2006/relationships/tags" Target="../tags/tag597.xml"/><Relationship Id="rId18" Type="http://schemas.openxmlformats.org/officeDocument/2006/relationships/tags" Target="../tags/tag596.xml"/><Relationship Id="rId17" Type="http://schemas.openxmlformats.org/officeDocument/2006/relationships/tags" Target="../tags/tag595.xml"/><Relationship Id="rId16" Type="http://schemas.openxmlformats.org/officeDocument/2006/relationships/tags" Target="../tags/tag594.xml"/><Relationship Id="rId15" Type="http://schemas.openxmlformats.org/officeDocument/2006/relationships/tags" Target="../tags/tag593.xml"/><Relationship Id="rId14" Type="http://schemas.openxmlformats.org/officeDocument/2006/relationships/tags" Target="../tags/tag592.xml"/><Relationship Id="rId13" Type="http://schemas.openxmlformats.org/officeDocument/2006/relationships/tags" Target="../tags/tag591.xml"/><Relationship Id="rId12" Type="http://schemas.openxmlformats.org/officeDocument/2006/relationships/tags" Target="../tags/tag590.xml"/><Relationship Id="rId11" Type="http://schemas.openxmlformats.org/officeDocument/2006/relationships/tags" Target="../tags/tag589.xml"/><Relationship Id="rId10" Type="http://schemas.openxmlformats.org/officeDocument/2006/relationships/tags" Target="../tags/tag588.xml"/><Relationship Id="rId1" Type="http://schemas.openxmlformats.org/officeDocument/2006/relationships/tags" Target="../tags/tag579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609.xml"/><Relationship Id="rId8" Type="http://schemas.openxmlformats.org/officeDocument/2006/relationships/tags" Target="../tags/tag608.xml"/><Relationship Id="rId7" Type="http://schemas.openxmlformats.org/officeDocument/2006/relationships/tags" Target="../tags/tag607.xml"/><Relationship Id="rId6" Type="http://schemas.openxmlformats.org/officeDocument/2006/relationships/tags" Target="../tags/tag606.xml"/><Relationship Id="rId5" Type="http://schemas.openxmlformats.org/officeDocument/2006/relationships/tags" Target="../tags/tag605.xml"/><Relationship Id="rId4" Type="http://schemas.openxmlformats.org/officeDocument/2006/relationships/tags" Target="../tags/tag604.xml"/><Relationship Id="rId3" Type="http://schemas.openxmlformats.org/officeDocument/2006/relationships/tags" Target="../tags/tag603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620.xml"/><Relationship Id="rId2" Type="http://schemas.openxmlformats.org/officeDocument/2006/relationships/tags" Target="../tags/tag602.xml"/><Relationship Id="rId19" Type="http://schemas.openxmlformats.org/officeDocument/2006/relationships/tags" Target="../tags/tag619.xml"/><Relationship Id="rId18" Type="http://schemas.openxmlformats.org/officeDocument/2006/relationships/tags" Target="../tags/tag618.xml"/><Relationship Id="rId17" Type="http://schemas.openxmlformats.org/officeDocument/2006/relationships/tags" Target="../tags/tag617.xml"/><Relationship Id="rId16" Type="http://schemas.openxmlformats.org/officeDocument/2006/relationships/tags" Target="../tags/tag616.xml"/><Relationship Id="rId15" Type="http://schemas.openxmlformats.org/officeDocument/2006/relationships/tags" Target="../tags/tag615.xml"/><Relationship Id="rId14" Type="http://schemas.openxmlformats.org/officeDocument/2006/relationships/tags" Target="../tags/tag614.xml"/><Relationship Id="rId13" Type="http://schemas.openxmlformats.org/officeDocument/2006/relationships/tags" Target="../tags/tag613.xml"/><Relationship Id="rId12" Type="http://schemas.openxmlformats.org/officeDocument/2006/relationships/tags" Target="../tags/tag612.xml"/><Relationship Id="rId11" Type="http://schemas.openxmlformats.org/officeDocument/2006/relationships/tags" Target="../tags/tag611.xml"/><Relationship Id="rId10" Type="http://schemas.openxmlformats.org/officeDocument/2006/relationships/tags" Target="../tags/tag610.xml"/><Relationship Id="rId1" Type="http://schemas.openxmlformats.org/officeDocument/2006/relationships/tags" Target="../tags/tag60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622.xml"/><Relationship Id="rId1" Type="http://schemas.openxmlformats.org/officeDocument/2006/relationships/tags" Target="../tags/tag621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0.xml"/><Relationship Id="rId3" Type="http://schemas.openxmlformats.org/officeDocument/2006/relationships/tags" Target="../tags/tag625.xml"/><Relationship Id="rId2" Type="http://schemas.openxmlformats.org/officeDocument/2006/relationships/tags" Target="../tags/tag624.xml"/><Relationship Id="rId1" Type="http://schemas.openxmlformats.org/officeDocument/2006/relationships/tags" Target="../tags/tag623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634.xml"/><Relationship Id="rId8" Type="http://schemas.openxmlformats.org/officeDocument/2006/relationships/tags" Target="../tags/tag633.xml"/><Relationship Id="rId7" Type="http://schemas.openxmlformats.org/officeDocument/2006/relationships/tags" Target="../tags/tag632.xml"/><Relationship Id="rId6" Type="http://schemas.openxmlformats.org/officeDocument/2006/relationships/tags" Target="../tags/tag631.xml"/><Relationship Id="rId5" Type="http://schemas.openxmlformats.org/officeDocument/2006/relationships/tags" Target="../tags/tag630.xml"/><Relationship Id="rId4" Type="http://schemas.openxmlformats.org/officeDocument/2006/relationships/tags" Target="../tags/tag629.xml"/><Relationship Id="rId3" Type="http://schemas.openxmlformats.org/officeDocument/2006/relationships/tags" Target="../tags/tag628.xml"/><Relationship Id="rId2" Type="http://schemas.openxmlformats.org/officeDocument/2006/relationships/tags" Target="../tags/tag627.xml"/><Relationship Id="rId15" Type="http://schemas.openxmlformats.org/officeDocument/2006/relationships/slideLayout" Target="../slideLayouts/slideLayout13.xml"/><Relationship Id="rId14" Type="http://schemas.openxmlformats.org/officeDocument/2006/relationships/tags" Target="../tags/tag639.xml"/><Relationship Id="rId13" Type="http://schemas.openxmlformats.org/officeDocument/2006/relationships/tags" Target="../tags/tag638.xml"/><Relationship Id="rId12" Type="http://schemas.openxmlformats.org/officeDocument/2006/relationships/tags" Target="../tags/tag637.xml"/><Relationship Id="rId11" Type="http://schemas.openxmlformats.org/officeDocument/2006/relationships/tags" Target="../tags/tag636.xml"/><Relationship Id="rId10" Type="http://schemas.openxmlformats.org/officeDocument/2006/relationships/tags" Target="../tags/tag635.xml"/><Relationship Id="rId1" Type="http://schemas.openxmlformats.org/officeDocument/2006/relationships/tags" Target="../tags/tag62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646.xml"/><Relationship Id="rId6" Type="http://schemas.openxmlformats.org/officeDocument/2006/relationships/tags" Target="../tags/tag645.xml"/><Relationship Id="rId5" Type="http://schemas.openxmlformats.org/officeDocument/2006/relationships/tags" Target="../tags/tag644.xml"/><Relationship Id="rId4" Type="http://schemas.openxmlformats.org/officeDocument/2006/relationships/tags" Target="../tags/tag643.xml"/><Relationship Id="rId3" Type="http://schemas.openxmlformats.org/officeDocument/2006/relationships/tags" Target="../tags/tag642.xml"/><Relationship Id="rId2" Type="http://schemas.openxmlformats.org/officeDocument/2006/relationships/tags" Target="../tags/tag641.xml"/><Relationship Id="rId1" Type="http://schemas.openxmlformats.org/officeDocument/2006/relationships/tags" Target="../tags/tag640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481.xml"/><Relationship Id="rId8" Type="http://schemas.openxmlformats.org/officeDocument/2006/relationships/tags" Target="../tags/tag480.xml"/><Relationship Id="rId7" Type="http://schemas.openxmlformats.org/officeDocument/2006/relationships/tags" Target="../tags/tag479.xml"/><Relationship Id="rId6" Type="http://schemas.openxmlformats.org/officeDocument/2006/relationships/tags" Target="../tags/tag478.xml"/><Relationship Id="rId5" Type="http://schemas.openxmlformats.org/officeDocument/2006/relationships/tags" Target="../tags/tag477.xml"/><Relationship Id="rId4" Type="http://schemas.openxmlformats.org/officeDocument/2006/relationships/tags" Target="../tags/tag476.xml"/><Relationship Id="rId3" Type="http://schemas.openxmlformats.org/officeDocument/2006/relationships/tags" Target="../tags/tag475.xml"/><Relationship Id="rId2" Type="http://schemas.openxmlformats.org/officeDocument/2006/relationships/tags" Target="../tags/tag474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80.xml"/><Relationship Id="rId14" Type="http://schemas.openxmlformats.org/officeDocument/2006/relationships/tags" Target="../tags/tag486.xml"/><Relationship Id="rId13" Type="http://schemas.openxmlformats.org/officeDocument/2006/relationships/tags" Target="../tags/tag485.xml"/><Relationship Id="rId12" Type="http://schemas.openxmlformats.org/officeDocument/2006/relationships/tags" Target="../tags/tag484.xml"/><Relationship Id="rId11" Type="http://schemas.openxmlformats.org/officeDocument/2006/relationships/tags" Target="../tags/tag483.xml"/><Relationship Id="rId10" Type="http://schemas.openxmlformats.org/officeDocument/2006/relationships/tags" Target="../tags/tag482.xml"/><Relationship Id="rId1" Type="http://schemas.openxmlformats.org/officeDocument/2006/relationships/tags" Target="../tags/tag473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655.xml"/><Relationship Id="rId8" Type="http://schemas.openxmlformats.org/officeDocument/2006/relationships/tags" Target="../tags/tag654.xml"/><Relationship Id="rId7" Type="http://schemas.openxmlformats.org/officeDocument/2006/relationships/tags" Target="../tags/tag653.xml"/><Relationship Id="rId6" Type="http://schemas.openxmlformats.org/officeDocument/2006/relationships/tags" Target="../tags/tag652.xml"/><Relationship Id="rId5" Type="http://schemas.openxmlformats.org/officeDocument/2006/relationships/tags" Target="../tags/tag651.xml"/><Relationship Id="rId4" Type="http://schemas.openxmlformats.org/officeDocument/2006/relationships/tags" Target="../tags/tag650.xml"/><Relationship Id="rId3" Type="http://schemas.openxmlformats.org/officeDocument/2006/relationships/tags" Target="../tags/tag649.xml"/><Relationship Id="rId2" Type="http://schemas.openxmlformats.org/officeDocument/2006/relationships/tags" Target="../tags/tag648.xml"/><Relationship Id="rId18" Type="http://schemas.openxmlformats.org/officeDocument/2006/relationships/slideLayout" Target="../slideLayouts/slideLayout13.xml"/><Relationship Id="rId17" Type="http://schemas.openxmlformats.org/officeDocument/2006/relationships/tags" Target="../tags/tag663.xml"/><Relationship Id="rId16" Type="http://schemas.openxmlformats.org/officeDocument/2006/relationships/tags" Target="../tags/tag662.xml"/><Relationship Id="rId15" Type="http://schemas.openxmlformats.org/officeDocument/2006/relationships/tags" Target="../tags/tag661.xml"/><Relationship Id="rId14" Type="http://schemas.openxmlformats.org/officeDocument/2006/relationships/tags" Target="../tags/tag660.xml"/><Relationship Id="rId13" Type="http://schemas.openxmlformats.org/officeDocument/2006/relationships/tags" Target="../tags/tag659.xml"/><Relationship Id="rId12" Type="http://schemas.openxmlformats.org/officeDocument/2006/relationships/tags" Target="../tags/tag658.xml"/><Relationship Id="rId11" Type="http://schemas.openxmlformats.org/officeDocument/2006/relationships/tags" Target="../tags/tag657.xml"/><Relationship Id="rId10" Type="http://schemas.openxmlformats.org/officeDocument/2006/relationships/tags" Target="../tags/tag656.xml"/><Relationship Id="rId1" Type="http://schemas.openxmlformats.org/officeDocument/2006/relationships/tags" Target="../tags/tag647.xml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669.xml"/><Relationship Id="rId5" Type="http://schemas.openxmlformats.org/officeDocument/2006/relationships/tags" Target="../tags/tag668.xml"/><Relationship Id="rId4" Type="http://schemas.openxmlformats.org/officeDocument/2006/relationships/tags" Target="../tags/tag667.xml"/><Relationship Id="rId3" Type="http://schemas.openxmlformats.org/officeDocument/2006/relationships/tags" Target="../tags/tag666.xml"/><Relationship Id="rId2" Type="http://schemas.openxmlformats.org/officeDocument/2006/relationships/tags" Target="../tags/tag665.xml"/><Relationship Id="rId1" Type="http://schemas.openxmlformats.org/officeDocument/2006/relationships/tags" Target="../tags/tag664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3.xml"/><Relationship Id="rId3" Type="http://schemas.openxmlformats.org/officeDocument/2006/relationships/tags" Target="../tags/tag672.xml"/><Relationship Id="rId2" Type="http://schemas.openxmlformats.org/officeDocument/2006/relationships/tags" Target="../tags/tag671.xml"/><Relationship Id="rId1" Type="http://schemas.openxmlformats.org/officeDocument/2006/relationships/tags" Target="../tags/tag670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7.xml"/><Relationship Id="rId3" Type="http://schemas.openxmlformats.org/officeDocument/2006/relationships/tags" Target="../tags/tag489.xml"/><Relationship Id="rId2" Type="http://schemas.openxmlformats.org/officeDocument/2006/relationships/tags" Target="../tags/tag488.xml"/><Relationship Id="rId1" Type="http://schemas.openxmlformats.org/officeDocument/2006/relationships/tags" Target="../tags/tag487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498.xml"/><Relationship Id="rId8" Type="http://schemas.openxmlformats.org/officeDocument/2006/relationships/tags" Target="../tags/tag497.xml"/><Relationship Id="rId7" Type="http://schemas.openxmlformats.org/officeDocument/2006/relationships/tags" Target="../tags/tag496.xml"/><Relationship Id="rId6" Type="http://schemas.openxmlformats.org/officeDocument/2006/relationships/tags" Target="../tags/tag495.xml"/><Relationship Id="rId5" Type="http://schemas.openxmlformats.org/officeDocument/2006/relationships/tags" Target="../tags/tag494.xml"/><Relationship Id="rId4" Type="http://schemas.openxmlformats.org/officeDocument/2006/relationships/tags" Target="../tags/tag493.xml"/><Relationship Id="rId3" Type="http://schemas.openxmlformats.org/officeDocument/2006/relationships/tags" Target="../tags/tag492.xml"/><Relationship Id="rId2" Type="http://schemas.openxmlformats.org/officeDocument/2006/relationships/tags" Target="../tags/tag491.xml"/><Relationship Id="rId15" Type="http://schemas.openxmlformats.org/officeDocument/2006/relationships/slideLayout" Target="../slideLayouts/slideLayout13.xml"/><Relationship Id="rId14" Type="http://schemas.openxmlformats.org/officeDocument/2006/relationships/tags" Target="../tags/tag503.xml"/><Relationship Id="rId13" Type="http://schemas.openxmlformats.org/officeDocument/2006/relationships/tags" Target="../tags/tag502.xml"/><Relationship Id="rId12" Type="http://schemas.openxmlformats.org/officeDocument/2006/relationships/tags" Target="../tags/tag501.xml"/><Relationship Id="rId11" Type="http://schemas.openxmlformats.org/officeDocument/2006/relationships/tags" Target="../tags/tag500.xml"/><Relationship Id="rId10" Type="http://schemas.openxmlformats.org/officeDocument/2006/relationships/tags" Target="../tags/tag499.xml"/><Relationship Id="rId1" Type="http://schemas.openxmlformats.org/officeDocument/2006/relationships/tags" Target="../tags/tag490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12.xml"/><Relationship Id="rId8" Type="http://schemas.openxmlformats.org/officeDocument/2006/relationships/tags" Target="../tags/tag511.xml"/><Relationship Id="rId7" Type="http://schemas.openxmlformats.org/officeDocument/2006/relationships/tags" Target="../tags/tag510.xml"/><Relationship Id="rId6" Type="http://schemas.openxmlformats.org/officeDocument/2006/relationships/tags" Target="../tags/tag509.xml"/><Relationship Id="rId5" Type="http://schemas.openxmlformats.org/officeDocument/2006/relationships/tags" Target="../tags/tag508.xml"/><Relationship Id="rId4" Type="http://schemas.openxmlformats.org/officeDocument/2006/relationships/tags" Target="../tags/tag507.xml"/><Relationship Id="rId3" Type="http://schemas.openxmlformats.org/officeDocument/2006/relationships/tags" Target="../tags/tag506.xml"/><Relationship Id="rId2" Type="http://schemas.openxmlformats.org/officeDocument/2006/relationships/tags" Target="../tags/tag505.xml"/><Relationship Id="rId18" Type="http://schemas.openxmlformats.org/officeDocument/2006/relationships/slideLayout" Target="../slideLayouts/slideLayout13.xml"/><Relationship Id="rId17" Type="http://schemas.openxmlformats.org/officeDocument/2006/relationships/tags" Target="../tags/tag520.xml"/><Relationship Id="rId16" Type="http://schemas.openxmlformats.org/officeDocument/2006/relationships/tags" Target="../tags/tag519.xml"/><Relationship Id="rId15" Type="http://schemas.openxmlformats.org/officeDocument/2006/relationships/tags" Target="../tags/tag518.xml"/><Relationship Id="rId14" Type="http://schemas.openxmlformats.org/officeDocument/2006/relationships/tags" Target="../tags/tag517.xml"/><Relationship Id="rId13" Type="http://schemas.openxmlformats.org/officeDocument/2006/relationships/tags" Target="../tags/tag516.xml"/><Relationship Id="rId12" Type="http://schemas.openxmlformats.org/officeDocument/2006/relationships/tags" Target="../tags/tag515.xml"/><Relationship Id="rId11" Type="http://schemas.openxmlformats.org/officeDocument/2006/relationships/tags" Target="../tags/tag514.xml"/><Relationship Id="rId10" Type="http://schemas.openxmlformats.org/officeDocument/2006/relationships/tags" Target="../tags/tag513.xml"/><Relationship Id="rId1" Type="http://schemas.openxmlformats.org/officeDocument/2006/relationships/tags" Target="../tags/tag50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529.xml"/><Relationship Id="rId8" Type="http://schemas.openxmlformats.org/officeDocument/2006/relationships/tags" Target="../tags/tag528.xml"/><Relationship Id="rId7" Type="http://schemas.openxmlformats.org/officeDocument/2006/relationships/tags" Target="../tags/tag527.xml"/><Relationship Id="rId6" Type="http://schemas.openxmlformats.org/officeDocument/2006/relationships/tags" Target="../tags/tag526.xml"/><Relationship Id="rId5" Type="http://schemas.openxmlformats.org/officeDocument/2006/relationships/tags" Target="../tags/tag525.xml"/><Relationship Id="rId4" Type="http://schemas.openxmlformats.org/officeDocument/2006/relationships/tags" Target="../tags/tag524.xml"/><Relationship Id="rId3" Type="http://schemas.openxmlformats.org/officeDocument/2006/relationships/tags" Target="../tags/tag523.xml"/><Relationship Id="rId21" Type="http://schemas.openxmlformats.org/officeDocument/2006/relationships/slideLayout" Target="../slideLayouts/slideLayout13.xml"/><Relationship Id="rId20" Type="http://schemas.openxmlformats.org/officeDocument/2006/relationships/tags" Target="../tags/tag540.xml"/><Relationship Id="rId2" Type="http://schemas.openxmlformats.org/officeDocument/2006/relationships/tags" Target="../tags/tag522.xml"/><Relationship Id="rId19" Type="http://schemas.openxmlformats.org/officeDocument/2006/relationships/tags" Target="../tags/tag539.xml"/><Relationship Id="rId18" Type="http://schemas.openxmlformats.org/officeDocument/2006/relationships/tags" Target="../tags/tag538.xml"/><Relationship Id="rId17" Type="http://schemas.openxmlformats.org/officeDocument/2006/relationships/tags" Target="../tags/tag537.xml"/><Relationship Id="rId16" Type="http://schemas.openxmlformats.org/officeDocument/2006/relationships/tags" Target="../tags/tag536.xml"/><Relationship Id="rId15" Type="http://schemas.openxmlformats.org/officeDocument/2006/relationships/tags" Target="../tags/tag535.xml"/><Relationship Id="rId14" Type="http://schemas.openxmlformats.org/officeDocument/2006/relationships/tags" Target="../tags/tag534.xml"/><Relationship Id="rId13" Type="http://schemas.openxmlformats.org/officeDocument/2006/relationships/tags" Target="../tags/tag533.xml"/><Relationship Id="rId12" Type="http://schemas.openxmlformats.org/officeDocument/2006/relationships/tags" Target="../tags/tag532.xml"/><Relationship Id="rId11" Type="http://schemas.openxmlformats.org/officeDocument/2006/relationships/tags" Target="../tags/tag531.xml"/><Relationship Id="rId10" Type="http://schemas.openxmlformats.org/officeDocument/2006/relationships/tags" Target="../tags/tag530.xml"/><Relationship Id="rId1" Type="http://schemas.openxmlformats.org/officeDocument/2006/relationships/tags" Target="../tags/tag52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549.xml"/><Relationship Id="rId8" Type="http://schemas.openxmlformats.org/officeDocument/2006/relationships/tags" Target="../tags/tag548.xml"/><Relationship Id="rId7" Type="http://schemas.openxmlformats.org/officeDocument/2006/relationships/tags" Target="../tags/tag547.xml"/><Relationship Id="rId6" Type="http://schemas.openxmlformats.org/officeDocument/2006/relationships/tags" Target="../tags/tag546.xml"/><Relationship Id="rId5" Type="http://schemas.openxmlformats.org/officeDocument/2006/relationships/tags" Target="../tags/tag545.xml"/><Relationship Id="rId4" Type="http://schemas.openxmlformats.org/officeDocument/2006/relationships/tags" Target="../tags/tag544.xml"/><Relationship Id="rId3" Type="http://schemas.openxmlformats.org/officeDocument/2006/relationships/tags" Target="../tags/tag543.xml"/><Relationship Id="rId2" Type="http://schemas.openxmlformats.org/officeDocument/2006/relationships/tags" Target="../tags/tag542.xml"/><Relationship Id="rId15" Type="http://schemas.openxmlformats.org/officeDocument/2006/relationships/slideLayout" Target="../slideLayouts/slideLayout13.xml"/><Relationship Id="rId14" Type="http://schemas.openxmlformats.org/officeDocument/2006/relationships/tags" Target="../tags/tag554.xml"/><Relationship Id="rId13" Type="http://schemas.openxmlformats.org/officeDocument/2006/relationships/tags" Target="../tags/tag553.xml"/><Relationship Id="rId12" Type="http://schemas.openxmlformats.org/officeDocument/2006/relationships/tags" Target="../tags/tag552.xml"/><Relationship Id="rId11" Type="http://schemas.openxmlformats.org/officeDocument/2006/relationships/tags" Target="../tags/tag551.xml"/><Relationship Id="rId10" Type="http://schemas.openxmlformats.org/officeDocument/2006/relationships/tags" Target="../tags/tag550.xml"/><Relationship Id="rId1" Type="http://schemas.openxmlformats.org/officeDocument/2006/relationships/tags" Target="../tags/tag541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8.xml"/><Relationship Id="rId3" Type="http://schemas.openxmlformats.org/officeDocument/2006/relationships/tags" Target="../tags/tag557.xml"/><Relationship Id="rId2" Type="http://schemas.openxmlformats.org/officeDocument/2006/relationships/tags" Target="../tags/tag556.xml"/><Relationship Id="rId1" Type="http://schemas.openxmlformats.org/officeDocument/2006/relationships/tags" Target="../tags/tag55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559.xml"/><Relationship Id="rId1" Type="http://schemas.openxmlformats.org/officeDocument/2006/relationships/tags" Target="../tags/tag55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38200" y="2162810"/>
            <a:ext cx="7202805" cy="1266190"/>
          </a:xfrm>
        </p:spPr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5400" dirty="0">
                <a:solidFill>
                  <a:schemeClr val="lt1">
                    <a:lumMod val="100000"/>
                  </a:schemeClr>
                </a:solidFill>
              </a:rPr>
              <a:t>知识图谱与大模型</a:t>
            </a:r>
            <a:endParaRPr lang="zh-CN" altLang="en-US" sz="5400" dirty="0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副标题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838200" y="1164371"/>
            <a:ext cx="10515600" cy="972000"/>
          </a:xfrm>
        </p:spPr>
        <p:txBody>
          <a:bodyPr/>
          <a:p>
            <a:r>
              <a:rPr lang="zh-CN" altLang="en-US">
                <a:solidFill>
                  <a:schemeClr val="lt1"/>
                </a:solidFill>
              </a:rPr>
              <a:t>单击此处添加副标题</a:t>
            </a:r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838200" y="3435631"/>
            <a:ext cx="2743200" cy="504000"/>
          </a:xfrm>
        </p:spPr>
        <p:txBody>
          <a:bodyPr/>
          <a:p>
            <a:r>
              <a:rPr lang="zh-CN" altLang="en-US">
                <a:solidFill>
                  <a:schemeClr val="lt1"/>
                </a:solidFill>
              </a:rPr>
              <a:t>汇报人：</a:t>
            </a:r>
            <a:r>
              <a:rPr lang="en-US" altLang="zh-CN">
                <a:solidFill>
                  <a:schemeClr val="lt1"/>
                </a:solidFill>
              </a:rPr>
              <a:t>WPS</a:t>
            </a:r>
            <a:endParaRPr lang="en-US" altLang="zh-CN">
              <a:solidFill>
                <a:schemeClr val="lt1"/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大模型的应用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32" name="矩形 31"/>
          <p:cNvSpPr/>
          <p:nvPr>
            <p:custDataLst>
              <p:tags r:id="rId2"/>
            </p:custDataLst>
          </p:nvPr>
        </p:nvSpPr>
        <p:spPr>
          <a:xfrm>
            <a:off x="3844518" y="1490400"/>
            <a:ext cx="4497625" cy="693568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自然语言处理：文本生成、机器翻译、情感分析等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3844518" y="2303526"/>
            <a:ext cx="4497625" cy="693568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计算机视觉：图像分类、目标检测、图像生成等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3844518" y="3116653"/>
            <a:ext cx="4497625" cy="693568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语音识别：语音识别、语音合成、语音翻译等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3844518" y="3929779"/>
            <a:ext cx="4497625" cy="693568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推荐系统：用户画像、商品推荐、广告推荐等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3844518" y="4742905"/>
            <a:ext cx="4497625" cy="693568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知识问答：知识推理、知识检索、知识生成等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3844518" y="5556032"/>
            <a:ext cx="4497625" cy="693568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其他领域：金融、医疗、教育、交通等各行业的应用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ym typeface="+mn-ea"/>
              </a:rPr>
              <a:t>大模型的训练</a:t>
            </a:r>
            <a:endParaRPr lang="zh-CN" altLang="en-US" dirty="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ym typeface="+mn-ea"/>
              </a:rPr>
              <a:t>大模型的发展前景</a:t>
            </a:r>
            <a:endParaRPr lang="zh-CN" altLang="en-US" dirty="0">
              <a:sym typeface="+mn-ea"/>
            </a:endParaRPr>
          </a:p>
        </p:txBody>
      </p:sp>
      <p:sp>
        <p:nvSpPr>
          <p:cNvPr id="19" name="正文"/>
          <p:cNvSpPr txBox="1"/>
          <p:nvPr>
            <p:custDataLst>
              <p:tags r:id="rId2"/>
            </p:custDataLst>
          </p:nvPr>
        </p:nvSpPr>
        <p:spPr>
          <a:xfrm>
            <a:off x="2421831" y="1490400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技术突破：大模型在自然语言处理、计算机视觉等领域取得突破性进展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0" name="正文"/>
          <p:cNvSpPr txBox="1"/>
          <p:nvPr>
            <p:custDataLst>
              <p:tags r:id="rId3"/>
            </p:custDataLst>
          </p:nvPr>
        </p:nvSpPr>
        <p:spPr>
          <a:xfrm>
            <a:off x="2421831" y="2753249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应用领域：大模型在医疗、金融、教育等领域具有广泛的应用前景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1" name="正文"/>
          <p:cNvSpPr txBox="1"/>
          <p:nvPr>
            <p:custDataLst>
              <p:tags r:id="rId4"/>
            </p:custDataLst>
          </p:nvPr>
        </p:nvSpPr>
        <p:spPr>
          <a:xfrm>
            <a:off x="2421831" y="4016097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产业生态：大模型将推动人工智能产业的发展，形成新的产业生态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2" name="正文"/>
          <p:cNvSpPr txBox="1"/>
          <p:nvPr>
            <p:custDataLst>
              <p:tags r:id="rId5"/>
            </p:custDataLst>
          </p:nvPr>
        </p:nvSpPr>
        <p:spPr>
          <a:xfrm>
            <a:off x="2421831" y="5278946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社会影响：大模型将改变人类的生活方式，提高社会生产效率，促进社会进步。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047240" y="2228215"/>
            <a:ext cx="9144000" cy="1931670"/>
          </a:xfrm>
        </p:spPr>
        <p:txBody>
          <a:bodyPr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dirty="0">
                <a:solidFill>
                  <a:schemeClr val="lt1">
                    <a:lumMod val="100000"/>
                  </a:schemeClr>
                </a:solidFill>
              </a:rPr>
              <a:t>二者最新的研究成果</a:t>
            </a:r>
            <a:endParaRPr lang="zh-CN" altLang="en-US" sz="4000" dirty="0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/>
          <a:p>
            <a:r>
              <a:rPr lang="en-US" altLang="zh-CN">
                <a:solidFill>
                  <a:schemeClr val="lt1"/>
                </a:solidFill>
              </a:rPr>
              <a:t>03</a:t>
            </a:r>
            <a:endParaRPr lang="en-US" altLang="zh-CN">
              <a:solidFill>
                <a:schemeClr val="lt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知识图谱与大模型的结合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4" name="五边形 16"/>
          <p:cNvSpPr/>
          <p:nvPr>
            <p:custDataLst>
              <p:tags r:id="rId2"/>
            </p:custDataLst>
          </p:nvPr>
        </p:nvSpPr>
        <p:spPr>
          <a:xfrm rot="16200000" flipH="1">
            <a:off x="7128912" y="1615857"/>
            <a:ext cx="855618" cy="2489664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5" name="五边形 17"/>
          <p:cNvSpPr/>
          <p:nvPr>
            <p:custDataLst>
              <p:tags r:id="rId3"/>
            </p:custDataLst>
          </p:nvPr>
        </p:nvSpPr>
        <p:spPr>
          <a:xfrm rot="16200000" flipH="1">
            <a:off x="7150060" y="4389398"/>
            <a:ext cx="813383" cy="2234071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6" name="任意多边形 18"/>
          <p:cNvSpPr/>
          <p:nvPr>
            <p:custDataLst>
              <p:tags r:id="rId4"/>
            </p:custDataLst>
          </p:nvPr>
        </p:nvSpPr>
        <p:spPr>
          <a:xfrm>
            <a:off x="6439372" y="2429720"/>
            <a:ext cx="2234071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7" name="任意多边形 19"/>
          <p:cNvSpPr/>
          <p:nvPr>
            <p:custDataLst>
              <p:tags r:id="rId5"/>
            </p:custDataLst>
          </p:nvPr>
        </p:nvSpPr>
        <p:spPr>
          <a:xfrm flipV="1">
            <a:off x="6311846" y="1790165"/>
            <a:ext cx="2489664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8" name="五边形 2"/>
          <p:cNvSpPr/>
          <p:nvPr>
            <p:custDataLst>
              <p:tags r:id="rId6"/>
            </p:custDataLst>
          </p:nvPr>
        </p:nvSpPr>
        <p:spPr>
          <a:xfrm rot="16200000" flipH="1">
            <a:off x="1424826" y="1616498"/>
            <a:ext cx="855618" cy="248820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9" name="五边形 3"/>
          <p:cNvSpPr/>
          <p:nvPr>
            <p:custDataLst>
              <p:tags r:id="rId7"/>
            </p:custDataLst>
          </p:nvPr>
        </p:nvSpPr>
        <p:spPr>
          <a:xfrm rot="16200000" flipH="1">
            <a:off x="1447255" y="4389398"/>
            <a:ext cx="813383" cy="2234071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0" name="任意多边形 4"/>
          <p:cNvSpPr/>
          <p:nvPr>
            <p:custDataLst>
              <p:tags r:id="rId8"/>
            </p:custDataLst>
          </p:nvPr>
        </p:nvSpPr>
        <p:spPr>
          <a:xfrm>
            <a:off x="736567" y="2429720"/>
            <a:ext cx="2234071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1" name="任意多边形 5"/>
          <p:cNvSpPr/>
          <p:nvPr>
            <p:custDataLst>
              <p:tags r:id="rId9"/>
            </p:custDataLst>
          </p:nvPr>
        </p:nvSpPr>
        <p:spPr>
          <a:xfrm flipV="1">
            <a:off x="608400" y="1790165"/>
            <a:ext cx="2488208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3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736567" y="3139126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R="0" lvl="0" indent="0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rPr>
              <a:t>知识图谱：结构化的知识表示方法，用于描述实体、属性和关系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4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439372" y="3139126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 lnSpcReduction="1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indent="0" defTabSz="121920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sz="2000" dirty="0" err="1">
                <a:solidFill>
                  <a:schemeClr val="dk1"/>
                </a:solidFill>
                <a:latin typeface="+mn-ea"/>
                <a:ea typeface="+mn-ea"/>
                <a:cs typeface="+mn-ea"/>
                <a:sym typeface="+mn-lt"/>
              </a:rPr>
              <a:t>结合方式：知识图谱为大模型提供背景知识，大模型为知识图谱提供推理和预测能力</a:t>
            </a:r>
            <a:endParaRPr sz="2000" dirty="0" err="1">
              <a:solidFill>
                <a:schemeClr val="dk1"/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5" name="五边形 9"/>
          <p:cNvSpPr/>
          <p:nvPr>
            <p:custDataLst>
              <p:tags r:id="rId12"/>
            </p:custDataLst>
          </p:nvPr>
        </p:nvSpPr>
        <p:spPr>
          <a:xfrm rot="16200000" flipH="1">
            <a:off x="4350245" y="1629315"/>
            <a:ext cx="855618" cy="248820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6" name="五边形 10"/>
          <p:cNvSpPr/>
          <p:nvPr>
            <p:custDataLst>
              <p:tags r:id="rId13"/>
            </p:custDataLst>
          </p:nvPr>
        </p:nvSpPr>
        <p:spPr>
          <a:xfrm rot="16200000" flipH="1">
            <a:off x="4372033" y="4402215"/>
            <a:ext cx="813383" cy="2234071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7" name="任意多边形 11"/>
          <p:cNvSpPr/>
          <p:nvPr>
            <p:custDataLst>
              <p:tags r:id="rId14"/>
            </p:custDataLst>
          </p:nvPr>
        </p:nvSpPr>
        <p:spPr>
          <a:xfrm>
            <a:off x="3661346" y="2441896"/>
            <a:ext cx="2234071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8" name="任意多边形 12"/>
          <p:cNvSpPr/>
          <p:nvPr>
            <p:custDataLst>
              <p:tags r:id="rId15"/>
            </p:custDataLst>
          </p:nvPr>
        </p:nvSpPr>
        <p:spPr>
          <a:xfrm flipV="1">
            <a:off x="3533819" y="1803622"/>
            <a:ext cx="2488208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0" name="五边形 23"/>
          <p:cNvSpPr/>
          <p:nvPr>
            <p:custDataLst>
              <p:tags r:id="rId16"/>
            </p:custDataLst>
          </p:nvPr>
        </p:nvSpPr>
        <p:spPr>
          <a:xfrm rot="16200000" flipH="1">
            <a:off x="9906298" y="1654307"/>
            <a:ext cx="855618" cy="248820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1" name="五边形 24"/>
          <p:cNvSpPr/>
          <p:nvPr>
            <p:custDataLst>
              <p:tags r:id="rId17"/>
            </p:custDataLst>
          </p:nvPr>
        </p:nvSpPr>
        <p:spPr>
          <a:xfrm rot="16200000" flipH="1">
            <a:off x="9928087" y="4425926"/>
            <a:ext cx="813383" cy="2235528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3" name="任意多边形 25"/>
          <p:cNvSpPr/>
          <p:nvPr>
            <p:custDataLst>
              <p:tags r:id="rId18"/>
            </p:custDataLst>
          </p:nvPr>
        </p:nvSpPr>
        <p:spPr>
          <a:xfrm>
            <a:off x="9216758" y="2466888"/>
            <a:ext cx="2235528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4" name="任意多边形 26"/>
          <p:cNvSpPr/>
          <p:nvPr>
            <p:custDataLst>
              <p:tags r:id="rId19"/>
            </p:custDataLst>
          </p:nvPr>
        </p:nvSpPr>
        <p:spPr>
          <a:xfrm flipV="1">
            <a:off x="9089872" y="1828615"/>
            <a:ext cx="2488208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9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9217399" y="3176294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indent="0" defTabSz="121920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sz="2000" dirty="0" err="1">
                <a:solidFill>
                  <a:schemeClr val="dk1"/>
                </a:solidFill>
                <a:latin typeface="+mn-ea"/>
                <a:ea typeface="+mn-ea"/>
                <a:cs typeface="+mn-ea"/>
                <a:sym typeface="+mn-lt"/>
              </a:rPr>
              <a:t>应用领域：搜索引擎、推荐系统、智能客服等</a:t>
            </a:r>
            <a:endParaRPr sz="2000" dirty="0" err="1">
              <a:solidFill>
                <a:schemeClr val="dk1"/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30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3661346" y="3151302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 lnSpcReduction="1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indent="0" defTabSz="121920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dk1"/>
                </a:solidFill>
                <a:latin typeface="+mn-ea"/>
                <a:ea typeface="+mn-ea"/>
                <a:cs typeface="+mn-ea"/>
                <a:sym typeface="+mn-lt"/>
              </a:rPr>
              <a:t>大模型：基于深度学习的自然语言处理模型，用于处理文本、语音和图像等数据</a:t>
            </a:r>
            <a:endParaRPr lang="zh-CN" altLang="en-US" sz="2000" dirty="0">
              <a:solidFill>
                <a:schemeClr val="dk1"/>
              </a:solidFill>
              <a:latin typeface="+mn-ea"/>
              <a:ea typeface="+mn-ea"/>
              <a:cs typeface="+mn-ea"/>
              <a:sym typeface="+mn-lt"/>
            </a:endParaRPr>
          </a:p>
        </p:txBody>
      </p:sp>
    </p:spTree>
    <p:custDataLst>
      <p:tags r:id="rId2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知识图谱与大模型的创新应用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2"/>
            </p:custDataLst>
          </p:nvPr>
        </p:nvSpPr>
        <p:spPr>
          <a:xfrm>
            <a:off x="608400" y="2031411"/>
            <a:ext cx="1660929" cy="3676536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29" name="圆角矩形 28"/>
          <p:cNvSpPr/>
          <p:nvPr>
            <p:custDataLst>
              <p:tags r:id="rId3"/>
            </p:custDataLst>
          </p:nvPr>
        </p:nvSpPr>
        <p:spPr>
          <a:xfrm>
            <a:off x="610328" y="2031411"/>
            <a:ext cx="1657424" cy="1953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30000"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effectLst/>
              <a:latin typeface="+mn-ea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4"/>
            </p:custDataLst>
          </p:nvPr>
        </p:nvSpPr>
        <p:spPr>
          <a:xfrm>
            <a:off x="712507" y="2418279"/>
            <a:ext cx="1453649" cy="3258178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algn="just" fontAlgn="auto">
              <a:lnSpc>
                <a:spcPct val="120000"/>
              </a:lnSpc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知识图谱在搜索引擎中的应用：提高搜索结果的准确性和相关性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  <p:sp>
        <p:nvSpPr>
          <p:cNvPr id="30" name="圆角矩形 29"/>
          <p:cNvSpPr/>
          <p:nvPr>
            <p:custDataLst>
              <p:tags r:id="rId5"/>
            </p:custDataLst>
          </p:nvPr>
        </p:nvSpPr>
        <p:spPr>
          <a:xfrm>
            <a:off x="2470124" y="2031411"/>
            <a:ext cx="1660929" cy="3676536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33" name="圆角矩形 32"/>
          <p:cNvSpPr/>
          <p:nvPr>
            <p:custDataLst>
              <p:tags r:id="rId6"/>
            </p:custDataLst>
          </p:nvPr>
        </p:nvSpPr>
        <p:spPr>
          <a:xfrm>
            <a:off x="2472052" y="2031411"/>
            <a:ext cx="1657424" cy="1953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p>
            <a:pPr algn="ctr"/>
            <a:endParaRPr lang="zh-CN" altLang="en-US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7"/>
            </p:custDataLst>
          </p:nvPr>
        </p:nvSpPr>
        <p:spPr>
          <a:xfrm>
            <a:off x="2574232" y="2418279"/>
            <a:ext cx="1453649" cy="3259464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大模型在自然语言处理中的应用：提高机器翻译、文本生成等任务的性能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  <p:sp>
        <p:nvSpPr>
          <p:cNvPr id="4" name="圆角矩形 3"/>
          <p:cNvSpPr/>
          <p:nvPr>
            <p:custDataLst>
              <p:tags r:id="rId8"/>
            </p:custDataLst>
          </p:nvPr>
        </p:nvSpPr>
        <p:spPr>
          <a:xfrm>
            <a:off x="4331849" y="2031411"/>
            <a:ext cx="1660929" cy="3676536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9"/>
            </p:custDataLst>
          </p:nvPr>
        </p:nvSpPr>
        <p:spPr>
          <a:xfrm>
            <a:off x="4333777" y="2031411"/>
            <a:ext cx="1657424" cy="1953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p>
            <a:pPr algn="ctr"/>
            <a:endParaRPr lang="zh-CN" altLang="en-US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10"/>
            </p:custDataLst>
          </p:nvPr>
        </p:nvSpPr>
        <p:spPr>
          <a:xfrm>
            <a:off x="4435956" y="2418279"/>
            <a:ext cx="1453649" cy="3259464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知识图谱在推荐系统中的应用：提高推荐结果的个性化和准确性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  <p:sp>
        <p:nvSpPr>
          <p:cNvPr id="9" name="圆角矩形 8"/>
          <p:cNvSpPr/>
          <p:nvPr>
            <p:custDataLst>
              <p:tags r:id="rId11"/>
            </p:custDataLst>
          </p:nvPr>
        </p:nvSpPr>
        <p:spPr>
          <a:xfrm>
            <a:off x="6193573" y="2031411"/>
            <a:ext cx="1660929" cy="3676536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12"/>
            </p:custDataLst>
          </p:nvPr>
        </p:nvSpPr>
        <p:spPr>
          <a:xfrm>
            <a:off x="6195501" y="2031411"/>
            <a:ext cx="1657424" cy="1953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p>
            <a:pPr algn="ctr"/>
            <a:endParaRPr lang="zh-CN" altLang="en-US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3"/>
            </p:custDataLst>
          </p:nvPr>
        </p:nvSpPr>
        <p:spPr>
          <a:xfrm>
            <a:off x="6297681" y="2418279"/>
            <a:ext cx="1453649" cy="3259464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大模型在图像识别中的应用：提高图像识别的准确性和泛化能力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14"/>
            </p:custDataLst>
          </p:nvPr>
        </p:nvSpPr>
        <p:spPr>
          <a:xfrm>
            <a:off x="8055297" y="2032696"/>
            <a:ext cx="1660929" cy="3676536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8" name="圆角矩形 7"/>
          <p:cNvSpPr/>
          <p:nvPr>
            <p:custDataLst>
              <p:tags r:id="rId15"/>
            </p:custDataLst>
          </p:nvPr>
        </p:nvSpPr>
        <p:spPr>
          <a:xfrm>
            <a:off x="8057225" y="2032696"/>
            <a:ext cx="1657424" cy="1953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p>
            <a:pPr algn="ctr"/>
            <a:endParaRPr lang="zh-CN" altLang="en-US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6"/>
            </p:custDataLst>
          </p:nvPr>
        </p:nvSpPr>
        <p:spPr>
          <a:xfrm>
            <a:off x="8159405" y="2419564"/>
            <a:ext cx="1453649" cy="3259464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知识图谱在医疗诊断中的应用：辅助医生进行诊断和治疗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  <p:sp>
        <p:nvSpPr>
          <p:cNvPr id="17" name="圆角矩形 16"/>
          <p:cNvSpPr/>
          <p:nvPr>
            <p:custDataLst>
              <p:tags r:id="rId17"/>
            </p:custDataLst>
          </p:nvPr>
        </p:nvSpPr>
        <p:spPr>
          <a:xfrm>
            <a:off x="9917022" y="2032696"/>
            <a:ext cx="1660929" cy="3676536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18" name="圆角矩形 17"/>
          <p:cNvSpPr/>
          <p:nvPr>
            <p:custDataLst>
              <p:tags r:id="rId18"/>
            </p:custDataLst>
          </p:nvPr>
        </p:nvSpPr>
        <p:spPr>
          <a:xfrm>
            <a:off x="9918950" y="2032696"/>
            <a:ext cx="1657424" cy="1953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p>
            <a:pPr algn="ctr"/>
            <a:endParaRPr lang="zh-CN" altLang="en-US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9"/>
            </p:custDataLst>
          </p:nvPr>
        </p:nvSpPr>
        <p:spPr>
          <a:xfrm>
            <a:off x="10021129" y="2419564"/>
            <a:ext cx="1453649" cy="3259464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大模型在金融风控中的应用：提高风险评估和预测的准确性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</p:spTree>
    <p:custDataLst>
      <p:tags r:id="rId20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ym typeface="+mn-ea"/>
              </a:rPr>
              <a:t>知识图谱与大模型的技术突破</a:t>
            </a:r>
            <a:endParaRPr lang="zh-CN" altLang="en-US" dirty="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047240" y="2228215"/>
            <a:ext cx="9144000" cy="1931670"/>
          </a:xfrm>
        </p:spPr>
        <p:txBody>
          <a:bodyPr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dirty="0">
                <a:solidFill>
                  <a:schemeClr val="lt1">
                    <a:lumMod val="100000"/>
                  </a:schemeClr>
                </a:solidFill>
              </a:rPr>
              <a:t>热点问题</a:t>
            </a:r>
            <a:endParaRPr lang="zh-CN" altLang="en-US" sz="4000" dirty="0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/>
          <a:p>
            <a:r>
              <a:rPr lang="en-US" altLang="zh-CN">
                <a:solidFill>
                  <a:schemeClr val="lt1"/>
                </a:solidFill>
              </a:rPr>
              <a:t>04</a:t>
            </a:r>
            <a:endParaRPr lang="en-US" altLang="zh-CN">
              <a:solidFill>
                <a:schemeClr val="lt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知识图谱与大模型的伦理问题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1611886" y="1490400"/>
            <a:ext cx="9490524" cy="1043456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4" name="矩形 13"/>
          <p:cNvSpPr/>
          <p:nvPr>
            <p:custDataLst>
              <p:tags r:id="rId3"/>
            </p:custDataLst>
          </p:nvPr>
        </p:nvSpPr>
        <p:spPr>
          <a:xfrm>
            <a:off x="1083650" y="1490400"/>
            <a:ext cx="257380" cy="104345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83622" y="1580556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数据隐私：如何保护用户隐私和数据安全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0" name="矩形 39"/>
          <p:cNvSpPr/>
          <p:nvPr>
            <p:custDataLst>
              <p:tags r:id="rId5"/>
            </p:custDataLst>
          </p:nvPr>
        </p:nvSpPr>
        <p:spPr>
          <a:xfrm>
            <a:off x="1611886" y="2729087"/>
            <a:ext cx="9490524" cy="1043456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083650" y="2729087"/>
            <a:ext cx="257380" cy="1043456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42" name="文本框 41"/>
          <p:cNvSpPr txBox="1"/>
          <p:nvPr>
            <p:custDataLst>
              <p:tags r:id="rId7"/>
            </p:custDataLst>
          </p:nvPr>
        </p:nvSpPr>
        <p:spPr>
          <a:xfrm>
            <a:off x="1883622" y="2819243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公平性：如何避免算法偏见和歧视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1611886" y="3967774"/>
            <a:ext cx="9490524" cy="1043456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8" name="矩形 17"/>
          <p:cNvSpPr/>
          <p:nvPr>
            <p:custDataLst>
              <p:tags r:id="rId9"/>
            </p:custDataLst>
          </p:nvPr>
        </p:nvSpPr>
        <p:spPr>
          <a:xfrm>
            <a:off x="1083650" y="3967774"/>
            <a:ext cx="257380" cy="1043456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0" name="文本框 19"/>
          <p:cNvSpPr txBox="1"/>
          <p:nvPr>
            <p:custDataLst>
              <p:tags r:id="rId10"/>
            </p:custDataLst>
          </p:nvPr>
        </p:nvSpPr>
        <p:spPr>
          <a:xfrm>
            <a:off x="1883622" y="4057930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透明度：如何提高模型的可解释性和透明度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50" name="矩形 49"/>
          <p:cNvSpPr/>
          <p:nvPr>
            <p:custDataLst>
              <p:tags r:id="rId11"/>
            </p:custDataLst>
          </p:nvPr>
        </p:nvSpPr>
        <p:spPr>
          <a:xfrm>
            <a:off x="1611886" y="5205827"/>
            <a:ext cx="9490524" cy="1043456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7" name="矩形 26"/>
          <p:cNvSpPr/>
          <p:nvPr>
            <p:custDataLst>
              <p:tags r:id="rId12"/>
            </p:custDataLst>
          </p:nvPr>
        </p:nvSpPr>
        <p:spPr>
          <a:xfrm>
            <a:off x="1083650" y="5205827"/>
            <a:ext cx="257380" cy="1043456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8" name="文本框 27"/>
          <p:cNvSpPr txBox="1"/>
          <p:nvPr>
            <p:custDataLst>
              <p:tags r:id="rId13"/>
            </p:custDataLst>
          </p:nvPr>
        </p:nvSpPr>
        <p:spPr>
          <a:xfrm>
            <a:off x="1883622" y="5295982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社会责任：如何确保模型的社会责任和道德规范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知识图谱与大模型的数据安全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32" name="矩形 31"/>
          <p:cNvSpPr/>
          <p:nvPr>
            <p:custDataLst>
              <p:tags r:id="rId2"/>
            </p:custDataLst>
          </p:nvPr>
        </p:nvSpPr>
        <p:spPr>
          <a:xfrm>
            <a:off x="3381196" y="1490400"/>
            <a:ext cx="5424404" cy="836485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数据泄露：未经授权的访问、篡改或泄露数据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3381196" y="2471079"/>
            <a:ext cx="5424404" cy="836485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数据滥用：未经授权的复制、传播或使用数据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3381196" y="3451758"/>
            <a:ext cx="5424404" cy="836485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数据安全措施：加密、访问控制、数据隔离等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3381196" y="4432436"/>
            <a:ext cx="5424404" cy="836485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法律法规：数据保护法、个人信息保护法等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3381196" y="5413115"/>
            <a:ext cx="5424404" cy="836485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安全技术：区块链、零知识证明、联邦学习等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39788" y="755699"/>
            <a:ext cx="2880000" cy="5563619"/>
          </a:xfrm>
        </p:spPr>
        <p:txBody>
          <a:bodyPr/>
          <a:p>
            <a:r>
              <a:rPr lang="zh-CN" altLang="en-US">
                <a:solidFill>
                  <a:schemeClr val="lt1">
                    <a:lumMod val="100000"/>
                  </a:schemeClr>
                </a:solidFill>
              </a:rPr>
              <a:t>目录</a:t>
            </a:r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序号"/>
          <p:cNvSpPr txBox="1"/>
          <p:nvPr>
            <p:custDataLst>
              <p:tags r:id="rId2"/>
            </p:custDataLst>
          </p:nvPr>
        </p:nvSpPr>
        <p:spPr>
          <a:xfrm>
            <a:off x="4340225" y="1691005"/>
            <a:ext cx="1101725" cy="7023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lt1"/>
                </a:solidFill>
                <a:latin typeface="+mj-ea"/>
                <a:ea typeface="+mj-ea"/>
                <a:cs typeface="微软雅黑" panose="020B0503020204020204" pitchFamily="34" charset="-120"/>
              </a:rPr>
              <a:t>01</a:t>
            </a:r>
            <a:endParaRPr lang="en-US" sz="4000" b="1" dirty="0">
              <a:solidFill>
                <a:schemeClr val="lt1"/>
              </a:solidFill>
              <a:latin typeface="+mj-ea"/>
              <a:ea typeface="+mj-ea"/>
              <a:cs typeface="微软雅黑" panose="020B0503020204020204" pitchFamily="34" charset="-120"/>
            </a:endParaRPr>
          </a:p>
        </p:txBody>
      </p:sp>
      <p:sp>
        <p:nvSpPr>
          <p:cNvPr id="8" name="项标题"/>
          <p:cNvSpPr txBox="1"/>
          <p:nvPr>
            <p:custDataLst>
              <p:tags r:id="rId3"/>
            </p:custDataLst>
          </p:nvPr>
        </p:nvSpPr>
        <p:spPr>
          <a:xfrm>
            <a:off x="6745605" y="1688465"/>
            <a:ext cx="4208780" cy="7061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000" b="1" spc="300" dirty="0">
                <a:solidFill>
                  <a:schemeClr val="lt1"/>
                </a:solidFill>
                <a:uFillTx/>
                <a:latin typeface="+mj-ea"/>
                <a:ea typeface="+mj-ea"/>
                <a:sym typeface="汉仪书宋二简" panose="02010600000101010101" charset="-122"/>
              </a:rPr>
              <a:t>知识图谱</a:t>
            </a:r>
            <a:endParaRPr lang="zh-CN" altLang="en-US" sz="2000" b="1" spc="300" dirty="0">
              <a:solidFill>
                <a:schemeClr val="lt1"/>
              </a:solidFill>
              <a:uFillTx/>
              <a:latin typeface="+mj-ea"/>
              <a:ea typeface="+mj-ea"/>
              <a:sym typeface="汉仪书宋二简" panose="02010600000101010101" charset="-122"/>
            </a:endParaRPr>
          </a:p>
        </p:txBody>
      </p:sp>
      <p:sp>
        <p:nvSpPr>
          <p:cNvPr id="9" name="Line 1"/>
          <p:cNvSpPr/>
          <p:nvPr>
            <p:custDataLst>
              <p:tags r:id="rId4"/>
            </p:custDataLst>
          </p:nvPr>
        </p:nvSpPr>
        <p:spPr>
          <a:xfrm>
            <a:off x="4688840" y="2393315"/>
            <a:ext cx="6265545" cy="635"/>
          </a:xfrm>
          <a:prstGeom prst="line">
            <a:avLst/>
          </a:prstGeom>
          <a:noFill/>
          <a:ln w="12700">
            <a:solidFill>
              <a:schemeClr val="dk1">
                <a:alpha val="70000"/>
              </a:schemeClr>
            </a:solidFill>
            <a:prstDash val="solid"/>
          </a:ln>
        </p:spPr>
        <p:txBody>
          <a:bodyPr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12" name="序号"/>
          <p:cNvSpPr txBox="1"/>
          <p:nvPr>
            <p:custDataLst>
              <p:tags r:id="rId5"/>
            </p:custDataLst>
          </p:nvPr>
        </p:nvSpPr>
        <p:spPr>
          <a:xfrm>
            <a:off x="4340225" y="2853690"/>
            <a:ext cx="1101725" cy="7023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lt1"/>
                </a:solidFill>
                <a:latin typeface="+mj-ea"/>
                <a:ea typeface="+mj-ea"/>
                <a:cs typeface="微软雅黑" panose="020B0503020204020204" pitchFamily="34" charset="-120"/>
              </a:rPr>
              <a:t>02</a:t>
            </a:r>
            <a:endParaRPr lang="en-US" sz="4000" b="1" dirty="0">
              <a:solidFill>
                <a:schemeClr val="lt1"/>
              </a:solidFill>
              <a:latin typeface="+mj-ea"/>
              <a:ea typeface="+mj-ea"/>
              <a:cs typeface="微软雅黑" panose="020B0503020204020204" pitchFamily="34" charset="-120"/>
            </a:endParaRPr>
          </a:p>
        </p:txBody>
      </p:sp>
      <p:sp>
        <p:nvSpPr>
          <p:cNvPr id="13" name="项标题"/>
          <p:cNvSpPr txBox="1"/>
          <p:nvPr>
            <p:custDataLst>
              <p:tags r:id="rId6"/>
            </p:custDataLst>
          </p:nvPr>
        </p:nvSpPr>
        <p:spPr>
          <a:xfrm>
            <a:off x="6745605" y="2851150"/>
            <a:ext cx="4208780" cy="7061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000" b="1" spc="300" dirty="0">
                <a:solidFill>
                  <a:schemeClr val="lt1"/>
                </a:solidFill>
                <a:uFillTx/>
                <a:latin typeface="+mj-ea"/>
                <a:ea typeface="+mj-ea"/>
                <a:sym typeface="汉仪书宋二简" panose="02010600000101010101" charset="-122"/>
              </a:rPr>
              <a:t>大模型</a:t>
            </a:r>
            <a:endParaRPr lang="zh-CN" altLang="en-US" sz="2000" b="1" spc="300" dirty="0">
              <a:solidFill>
                <a:schemeClr val="lt1"/>
              </a:solidFill>
              <a:uFillTx/>
              <a:latin typeface="+mj-ea"/>
              <a:ea typeface="+mj-ea"/>
              <a:sym typeface="汉仪书宋二简" panose="02010600000101010101" charset="-122"/>
            </a:endParaRPr>
          </a:p>
        </p:txBody>
      </p:sp>
      <p:sp>
        <p:nvSpPr>
          <p:cNvPr id="16" name="Line 1"/>
          <p:cNvSpPr/>
          <p:nvPr>
            <p:custDataLst>
              <p:tags r:id="rId7"/>
            </p:custDataLst>
          </p:nvPr>
        </p:nvSpPr>
        <p:spPr>
          <a:xfrm>
            <a:off x="4688840" y="3556000"/>
            <a:ext cx="6265545" cy="635"/>
          </a:xfrm>
          <a:prstGeom prst="line">
            <a:avLst/>
          </a:prstGeom>
          <a:noFill/>
          <a:ln w="12700">
            <a:solidFill>
              <a:schemeClr val="dk1">
                <a:alpha val="70000"/>
              </a:schemeClr>
            </a:solidFill>
            <a:prstDash val="solid"/>
          </a:ln>
        </p:spPr>
        <p:txBody>
          <a:bodyPr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32" name="序号"/>
          <p:cNvSpPr txBox="1"/>
          <p:nvPr>
            <p:custDataLst>
              <p:tags r:id="rId8"/>
            </p:custDataLst>
          </p:nvPr>
        </p:nvSpPr>
        <p:spPr>
          <a:xfrm>
            <a:off x="4340225" y="4016375"/>
            <a:ext cx="1101725" cy="7023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lt1"/>
                </a:solidFill>
                <a:latin typeface="+mj-ea"/>
                <a:ea typeface="+mj-ea"/>
                <a:cs typeface="微软雅黑" panose="020B0503020204020204" pitchFamily="34" charset="-120"/>
              </a:rPr>
              <a:t>03</a:t>
            </a:r>
            <a:endParaRPr lang="en-US" sz="4000" b="1" dirty="0">
              <a:solidFill>
                <a:schemeClr val="lt1"/>
              </a:solidFill>
              <a:latin typeface="+mj-ea"/>
              <a:ea typeface="+mj-ea"/>
              <a:cs typeface="微软雅黑" panose="020B0503020204020204" pitchFamily="34" charset="-120"/>
            </a:endParaRPr>
          </a:p>
        </p:txBody>
      </p:sp>
      <p:sp>
        <p:nvSpPr>
          <p:cNvPr id="33" name="项标题"/>
          <p:cNvSpPr txBox="1"/>
          <p:nvPr>
            <p:custDataLst>
              <p:tags r:id="rId9"/>
            </p:custDataLst>
          </p:nvPr>
        </p:nvSpPr>
        <p:spPr>
          <a:xfrm>
            <a:off x="6745605" y="4013835"/>
            <a:ext cx="4208780" cy="7061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000" b="1" spc="300" dirty="0">
                <a:solidFill>
                  <a:schemeClr val="lt1"/>
                </a:solidFill>
                <a:uFillTx/>
                <a:latin typeface="+mj-ea"/>
                <a:ea typeface="+mj-ea"/>
                <a:sym typeface="汉仪书宋二简" panose="02010600000101010101" charset="-122"/>
              </a:rPr>
              <a:t>二者最新的研究成果</a:t>
            </a:r>
            <a:endParaRPr lang="zh-CN" altLang="en-US" sz="2000" b="1" spc="300" dirty="0">
              <a:solidFill>
                <a:schemeClr val="lt1"/>
              </a:solidFill>
              <a:uFillTx/>
              <a:latin typeface="+mj-ea"/>
              <a:ea typeface="+mj-ea"/>
              <a:sym typeface="汉仪书宋二简" panose="02010600000101010101" charset="-122"/>
            </a:endParaRPr>
          </a:p>
        </p:txBody>
      </p:sp>
      <p:sp>
        <p:nvSpPr>
          <p:cNvPr id="34" name="Line 1"/>
          <p:cNvSpPr/>
          <p:nvPr>
            <p:custDataLst>
              <p:tags r:id="rId10"/>
            </p:custDataLst>
          </p:nvPr>
        </p:nvSpPr>
        <p:spPr>
          <a:xfrm>
            <a:off x="4688840" y="4718685"/>
            <a:ext cx="6265545" cy="635"/>
          </a:xfrm>
          <a:prstGeom prst="line">
            <a:avLst/>
          </a:prstGeom>
          <a:noFill/>
          <a:ln w="12700">
            <a:solidFill>
              <a:schemeClr val="dk1">
                <a:alpha val="70000"/>
              </a:schemeClr>
            </a:solidFill>
            <a:prstDash val="solid"/>
          </a:ln>
        </p:spPr>
        <p:txBody>
          <a:bodyPr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36" name="序号"/>
          <p:cNvSpPr txBox="1"/>
          <p:nvPr>
            <p:custDataLst>
              <p:tags r:id="rId11"/>
            </p:custDataLst>
          </p:nvPr>
        </p:nvSpPr>
        <p:spPr>
          <a:xfrm>
            <a:off x="4340225" y="5179060"/>
            <a:ext cx="1101725" cy="70231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r">
              <a:lnSpc>
                <a:spcPct val="100000"/>
              </a:lnSpc>
            </a:pPr>
            <a:r>
              <a:rPr lang="en-US" sz="4000" b="1" dirty="0">
                <a:solidFill>
                  <a:schemeClr val="lt1"/>
                </a:solidFill>
                <a:latin typeface="+mj-ea"/>
                <a:ea typeface="+mj-ea"/>
                <a:cs typeface="微软雅黑" panose="020B0503020204020204" pitchFamily="34" charset="-120"/>
              </a:rPr>
              <a:t>04</a:t>
            </a:r>
            <a:endParaRPr lang="en-US" sz="4000" b="1" dirty="0">
              <a:solidFill>
                <a:schemeClr val="lt1"/>
              </a:solidFill>
              <a:latin typeface="+mj-ea"/>
              <a:ea typeface="+mj-ea"/>
              <a:cs typeface="微软雅黑" panose="020B0503020204020204" pitchFamily="34" charset="-120"/>
            </a:endParaRPr>
          </a:p>
        </p:txBody>
      </p:sp>
      <p:sp>
        <p:nvSpPr>
          <p:cNvPr id="37" name="项标题"/>
          <p:cNvSpPr txBox="1"/>
          <p:nvPr>
            <p:custDataLst>
              <p:tags r:id="rId12"/>
            </p:custDataLst>
          </p:nvPr>
        </p:nvSpPr>
        <p:spPr>
          <a:xfrm>
            <a:off x="6745605" y="5176520"/>
            <a:ext cx="4208780" cy="7061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000" b="1" spc="300" dirty="0">
                <a:solidFill>
                  <a:schemeClr val="lt1"/>
                </a:solidFill>
                <a:uFillTx/>
                <a:latin typeface="+mj-ea"/>
                <a:ea typeface="+mj-ea"/>
                <a:sym typeface="汉仪书宋二简" panose="02010600000101010101" charset="-122"/>
              </a:rPr>
              <a:t>热点问题</a:t>
            </a:r>
            <a:endParaRPr lang="zh-CN" altLang="en-US" sz="2000" b="1" spc="300" dirty="0">
              <a:solidFill>
                <a:schemeClr val="lt1"/>
              </a:solidFill>
              <a:uFillTx/>
              <a:latin typeface="+mj-ea"/>
              <a:ea typeface="+mj-ea"/>
              <a:sym typeface="汉仪书宋二简" panose="02010600000101010101" charset="-122"/>
            </a:endParaRPr>
          </a:p>
        </p:txBody>
      </p:sp>
      <p:sp>
        <p:nvSpPr>
          <p:cNvPr id="38" name="Line 1"/>
          <p:cNvSpPr/>
          <p:nvPr>
            <p:custDataLst>
              <p:tags r:id="rId13"/>
            </p:custDataLst>
          </p:nvPr>
        </p:nvSpPr>
        <p:spPr>
          <a:xfrm>
            <a:off x="4688840" y="5881370"/>
            <a:ext cx="6265545" cy="635"/>
          </a:xfrm>
          <a:prstGeom prst="line">
            <a:avLst/>
          </a:prstGeom>
          <a:noFill/>
          <a:ln w="12700">
            <a:solidFill>
              <a:schemeClr val="dk1">
                <a:alpha val="70000"/>
              </a:schemeClr>
            </a:solidFill>
            <a:prstDash val="solid"/>
          </a:ln>
        </p:spPr>
        <p:txBody>
          <a:bodyPr/>
          <a:p>
            <a:endParaRPr lang="zh-CN" altLang="en-US">
              <a:solidFill>
                <a:schemeClr val="dk1"/>
              </a:solidFill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知识图谱与大模型的可解释性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21" name="任意多边形 20"/>
          <p:cNvSpPr/>
          <p:nvPr>
            <p:custDataLst>
              <p:tags r:id="rId2"/>
            </p:custDataLst>
          </p:nvPr>
        </p:nvSpPr>
        <p:spPr>
          <a:xfrm rot="2700000">
            <a:off x="944672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3"/>
            </p:custDataLst>
          </p:nvPr>
        </p:nvSpPr>
        <p:spPr bwMode="auto">
          <a:xfrm>
            <a:off x="608400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可解释性：指模型能够被用户理解和解释的程度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4"/>
            </p:custDataLst>
          </p:nvPr>
        </p:nvSpPr>
        <p:spPr>
          <a:xfrm>
            <a:off x="733361" y="2896286"/>
            <a:ext cx="1635727" cy="115835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5"/>
            </p:custDataLst>
          </p:nvPr>
        </p:nvSpPr>
        <p:spPr>
          <a:xfrm rot="5400000">
            <a:off x="3216437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 bwMode="auto">
          <a:xfrm>
            <a:off x="2879463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知识图谱：一种结构化的知识表示方法，能够帮助模型理解和推理知识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7"/>
            </p:custDataLst>
          </p:nvPr>
        </p:nvSpPr>
        <p:spPr>
          <a:xfrm>
            <a:off x="3004424" y="2896286"/>
            <a:ext cx="1635727" cy="115835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8"/>
            </p:custDataLst>
          </p:nvPr>
        </p:nvSpPr>
        <p:spPr>
          <a:xfrm rot="18900000" flipH="1">
            <a:off x="5486798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9"/>
            </p:custDataLst>
          </p:nvPr>
        </p:nvSpPr>
        <p:spPr bwMode="auto">
          <a:xfrm>
            <a:off x="5149824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大模型：指具有大规模参数和计算能力的深度学习模型，能够处理复杂任务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5" name="矩形 44"/>
          <p:cNvSpPr/>
          <p:nvPr>
            <p:custDataLst>
              <p:tags r:id="rId10"/>
            </p:custDataLst>
          </p:nvPr>
        </p:nvSpPr>
        <p:spPr>
          <a:xfrm>
            <a:off x="5275488" y="2896286"/>
            <a:ext cx="1635727" cy="115835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1"/>
            </p:custDataLst>
          </p:nvPr>
        </p:nvSpPr>
        <p:spPr>
          <a:xfrm rot="2700000" flipH="1" flipV="1">
            <a:off x="7757861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2"/>
            </p:custDataLst>
          </p:nvPr>
        </p:nvSpPr>
        <p:spPr bwMode="auto">
          <a:xfrm>
            <a:off x="7420888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可解释性挑战：大模型和知识图谱的可解释性面临挑战，需要研究和解决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13"/>
            </p:custDataLst>
          </p:nvPr>
        </p:nvSpPr>
        <p:spPr>
          <a:xfrm>
            <a:off x="7545849" y="2896286"/>
            <a:ext cx="1635727" cy="115835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4" name="任意多边形 3"/>
          <p:cNvSpPr/>
          <p:nvPr>
            <p:custDataLst>
              <p:tags r:id="rId14"/>
            </p:custDataLst>
          </p:nvPr>
        </p:nvSpPr>
        <p:spPr>
          <a:xfrm rot="16200000" flipV="1">
            <a:off x="10029627" y="1611573"/>
            <a:ext cx="1212404" cy="1214510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15"/>
            </p:custDataLst>
          </p:nvPr>
        </p:nvSpPr>
        <p:spPr bwMode="auto">
          <a:xfrm>
            <a:off x="9691951" y="3252917"/>
            <a:ext cx="1885790" cy="287621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可解释性方法：包括可视化、模型解释、知识推理等方法，可以提高模型的可解释性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16"/>
            </p:custDataLst>
          </p:nvPr>
        </p:nvSpPr>
        <p:spPr>
          <a:xfrm>
            <a:off x="9816912" y="2896286"/>
            <a:ext cx="1635727" cy="115835"/>
          </a:xfrm>
          <a:prstGeom prst="rect">
            <a:avLst/>
          </a:pr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知识图谱与大模型的法律法规问题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32" name="矩形 31"/>
          <p:cNvSpPr/>
          <p:nvPr>
            <p:custDataLst>
              <p:tags r:id="rId2"/>
            </p:custDataLst>
          </p:nvPr>
        </p:nvSpPr>
        <p:spPr>
          <a:xfrm>
            <a:off x="2677374" y="1490400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数据隐私：如何保护用户隐私和数据安全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2677374" y="2725605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知识产权：如何保护模型开发者的知识产权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2677374" y="3960809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监管问题：如何监管知识图谱和大模型的应用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2677374" y="5196014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lt1"/>
                </a:solidFill>
                <a:latin typeface="+mn-ea"/>
                <a:sym typeface="+mn-ea"/>
              </a:rPr>
              <a:t>法律责任：如何明确知识图谱和大模型开发者和使用者的法律责任</a:t>
            </a:r>
            <a:endParaRPr lang="zh-CN" altLang="en-US" sz="12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38200" y="1216451"/>
            <a:ext cx="10515000" cy="1800000"/>
          </a:xfrm>
        </p:spPr>
        <p:txBody>
          <a:bodyPr/>
          <a:p>
            <a:r>
              <a:rPr lang="zh-CN" altLang="en-US">
                <a:solidFill>
                  <a:schemeClr val="lt1">
                    <a:lumMod val="100000"/>
                  </a:schemeClr>
                </a:solidFill>
              </a:rPr>
              <a:t>感谢观看</a:t>
            </a:r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838165" y="3380249"/>
            <a:ext cx="10514400" cy="898647"/>
          </a:xfrm>
        </p:spPr>
        <p:txBody>
          <a:bodyPr/>
          <a:p>
            <a:r>
              <a:rPr lang="zh-CN" altLang="en-US">
                <a:solidFill>
                  <a:schemeClr val="lt1"/>
                </a:solidFill>
              </a:rPr>
              <a:t>汇报人：</a:t>
            </a:r>
            <a:r>
              <a:rPr lang="en-US" altLang="zh-CN">
                <a:solidFill>
                  <a:schemeClr val="lt1"/>
                </a:solidFill>
              </a:rPr>
              <a:t>WPS</a:t>
            </a:r>
            <a:endParaRPr lang="en-US" altLang="zh-CN">
              <a:solidFill>
                <a:schemeClr val="lt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047240" y="2228215"/>
            <a:ext cx="9144000" cy="1931670"/>
          </a:xfrm>
        </p:spPr>
        <p:txBody>
          <a:bodyPr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dirty="0">
                <a:solidFill>
                  <a:schemeClr val="lt1">
                    <a:lumMod val="100000"/>
                  </a:schemeClr>
                </a:solidFill>
              </a:rPr>
              <a:t>知识图谱</a:t>
            </a:r>
            <a:endParaRPr lang="zh-CN" altLang="en-US" sz="4000" dirty="0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/>
          <a:p>
            <a:r>
              <a:rPr lang="en-US" altLang="zh-CN">
                <a:solidFill>
                  <a:schemeClr val="lt1"/>
                </a:solidFill>
              </a:rPr>
              <a:t>01</a:t>
            </a:r>
            <a:endParaRPr lang="en-US" altLang="zh-CN">
              <a:solidFill>
                <a:schemeClr val="lt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知识图谱的概念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21" name="任意多边形 20"/>
          <p:cNvSpPr/>
          <p:nvPr>
            <p:custDataLst>
              <p:tags r:id="rId2"/>
            </p:custDataLst>
          </p:nvPr>
        </p:nvSpPr>
        <p:spPr>
          <a:xfrm rot="2700000">
            <a:off x="1722571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3"/>
            </p:custDataLst>
          </p:nvPr>
        </p:nvSpPr>
        <p:spPr bwMode="auto">
          <a:xfrm>
            <a:off x="1368142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知识图谱是一种结构化的知识表示方法，用于描述实体、属性和关系。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4"/>
            </p:custDataLst>
          </p:nvPr>
        </p:nvSpPr>
        <p:spPr>
          <a:xfrm>
            <a:off x="1499676" y="2843970"/>
            <a:ext cx="1723029" cy="122017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5"/>
            </p:custDataLst>
          </p:nvPr>
        </p:nvSpPr>
        <p:spPr>
          <a:xfrm rot="5400000">
            <a:off x="4210703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 bwMode="auto">
          <a:xfrm>
            <a:off x="3855625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知识图谱的核心思想是建立实体之间的关联，形成一张知识网络。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7"/>
            </p:custDataLst>
          </p:nvPr>
        </p:nvSpPr>
        <p:spPr>
          <a:xfrm>
            <a:off x="3987807" y="2843970"/>
            <a:ext cx="1723029" cy="122017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8"/>
            </p:custDataLst>
          </p:nvPr>
        </p:nvSpPr>
        <p:spPr>
          <a:xfrm rot="18900000" flipH="1">
            <a:off x="6698186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9"/>
            </p:custDataLst>
          </p:nvPr>
        </p:nvSpPr>
        <p:spPr bwMode="auto">
          <a:xfrm>
            <a:off x="6343757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知识图谱可以用于各种应用场景，如搜索引擎、推荐系统、数据分析等。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5" name="矩形 44"/>
          <p:cNvSpPr/>
          <p:nvPr>
            <p:custDataLst>
              <p:tags r:id="rId10"/>
            </p:custDataLst>
          </p:nvPr>
        </p:nvSpPr>
        <p:spPr>
          <a:xfrm>
            <a:off x="6474643" y="2843970"/>
            <a:ext cx="1723029" cy="122017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1"/>
            </p:custDataLst>
          </p:nvPr>
        </p:nvSpPr>
        <p:spPr>
          <a:xfrm rot="2700000" flipH="1" flipV="1">
            <a:off x="9185670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2"/>
            </p:custDataLst>
          </p:nvPr>
        </p:nvSpPr>
        <p:spPr bwMode="auto">
          <a:xfrm>
            <a:off x="8831241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知识图谱的构建通常需要经过知识抽取、知识融合和知识推理等过程。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13"/>
            </p:custDataLst>
          </p:nvPr>
        </p:nvSpPr>
        <p:spPr>
          <a:xfrm>
            <a:off x="8962775" y="2843970"/>
            <a:ext cx="1723029" cy="122017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知识图谱的应用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27" name="圆角矩形 26"/>
          <p:cNvSpPr/>
          <p:nvPr>
            <p:custDataLst>
              <p:tags r:id="rId2"/>
            </p:custDataLst>
          </p:nvPr>
        </p:nvSpPr>
        <p:spPr>
          <a:xfrm>
            <a:off x="608400" y="1863920"/>
            <a:ext cx="1993483" cy="401151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29" name="圆角矩形 28"/>
          <p:cNvSpPr/>
          <p:nvPr>
            <p:custDataLst>
              <p:tags r:id="rId3"/>
            </p:custDataLst>
          </p:nvPr>
        </p:nvSpPr>
        <p:spPr>
          <a:xfrm>
            <a:off x="610944" y="1863920"/>
            <a:ext cx="1989277" cy="2131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30000"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effectLst/>
              <a:latin typeface="+mn-ea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4"/>
            </p:custDataLst>
          </p:nvPr>
        </p:nvSpPr>
        <p:spPr>
          <a:xfrm>
            <a:off x="692994" y="2285616"/>
            <a:ext cx="1825900" cy="3454983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algn="just" fontAlgn="auto">
              <a:lnSpc>
                <a:spcPct val="120000"/>
              </a:lnSpc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搜索引擎：提高搜索结果的准确性和相关性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  <p:sp>
        <p:nvSpPr>
          <p:cNvPr id="30" name="圆角矩形 29"/>
          <p:cNvSpPr/>
          <p:nvPr>
            <p:custDataLst>
              <p:tags r:id="rId5"/>
            </p:custDataLst>
          </p:nvPr>
        </p:nvSpPr>
        <p:spPr>
          <a:xfrm>
            <a:off x="2852360" y="1863920"/>
            <a:ext cx="1993483" cy="401151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33" name="圆角矩形 32"/>
          <p:cNvSpPr/>
          <p:nvPr>
            <p:custDataLst>
              <p:tags r:id="rId6"/>
            </p:custDataLst>
          </p:nvPr>
        </p:nvSpPr>
        <p:spPr>
          <a:xfrm>
            <a:off x="2854904" y="1863920"/>
            <a:ext cx="1989277" cy="2131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p>
            <a:pPr algn="ctr"/>
            <a:endParaRPr lang="zh-CN" altLang="en-US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7"/>
            </p:custDataLst>
          </p:nvPr>
        </p:nvSpPr>
        <p:spPr>
          <a:xfrm>
            <a:off x="2936954" y="2285616"/>
            <a:ext cx="1825900" cy="3456347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推荐系统：根据用户的兴趣和需求进行个性化推荐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  <p:sp>
        <p:nvSpPr>
          <p:cNvPr id="4" name="圆角矩形 3"/>
          <p:cNvSpPr/>
          <p:nvPr>
            <p:custDataLst>
              <p:tags r:id="rId8"/>
            </p:custDataLst>
          </p:nvPr>
        </p:nvSpPr>
        <p:spPr>
          <a:xfrm>
            <a:off x="5096320" y="1863920"/>
            <a:ext cx="1993483" cy="401151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9"/>
            </p:custDataLst>
          </p:nvPr>
        </p:nvSpPr>
        <p:spPr>
          <a:xfrm>
            <a:off x="5098229" y="1863920"/>
            <a:ext cx="1989277" cy="2131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p>
            <a:pPr algn="ctr"/>
            <a:endParaRPr lang="zh-CN" altLang="en-US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10"/>
            </p:custDataLst>
          </p:nvPr>
        </p:nvSpPr>
        <p:spPr>
          <a:xfrm>
            <a:off x="5180278" y="2285616"/>
            <a:ext cx="1825900" cy="3456347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自然语言处理：帮助理解文本中的实体和关系，提高语义分析能力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  <p:sp>
        <p:nvSpPr>
          <p:cNvPr id="9" name="圆角矩形 8"/>
          <p:cNvSpPr/>
          <p:nvPr>
            <p:custDataLst>
              <p:tags r:id="rId11"/>
            </p:custDataLst>
          </p:nvPr>
        </p:nvSpPr>
        <p:spPr>
          <a:xfrm>
            <a:off x="7340281" y="1863920"/>
            <a:ext cx="1993483" cy="401151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12"/>
            </p:custDataLst>
          </p:nvPr>
        </p:nvSpPr>
        <p:spPr>
          <a:xfrm>
            <a:off x="7342189" y="1863920"/>
            <a:ext cx="1989277" cy="2131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p>
            <a:pPr algn="ctr"/>
            <a:endParaRPr lang="zh-CN" altLang="en-US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3"/>
            </p:custDataLst>
          </p:nvPr>
        </p:nvSpPr>
        <p:spPr>
          <a:xfrm>
            <a:off x="7424238" y="2285616"/>
            <a:ext cx="1825900" cy="3456347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知识问答：从知识图谱中提取答案，提高问答系统的准确性和效率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14"/>
            </p:custDataLst>
          </p:nvPr>
        </p:nvSpPr>
        <p:spPr>
          <a:xfrm>
            <a:off x="9584241" y="1865192"/>
            <a:ext cx="1993483" cy="401151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>
            <a:noFill/>
          </a:ln>
          <a:effectLst>
            <a:outerShdw blurRad="279400" dist="114300" dir="6360000" algn="bl" rotWithShape="0">
              <a:schemeClr val="l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8" name="圆角矩形 7"/>
          <p:cNvSpPr/>
          <p:nvPr>
            <p:custDataLst>
              <p:tags r:id="rId15"/>
            </p:custDataLst>
          </p:nvPr>
        </p:nvSpPr>
        <p:spPr>
          <a:xfrm>
            <a:off x="9586149" y="1865192"/>
            <a:ext cx="1989277" cy="213162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p>
            <a:pPr algn="ctr"/>
            <a:endParaRPr lang="zh-CN" altLang="en-US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6"/>
            </p:custDataLst>
          </p:nvPr>
        </p:nvSpPr>
        <p:spPr>
          <a:xfrm>
            <a:off x="9668199" y="2287525"/>
            <a:ext cx="1825900" cy="3456347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dk1"/>
                </a:solidFill>
                <a:uFillTx/>
                <a:latin typeface="+mn-ea"/>
                <a:sym typeface="+mn-ea"/>
              </a:rPr>
              <a:t>知识发现：挖掘隐藏在数据中的关联和规律，为决策提供支持</a:t>
            </a:r>
            <a:endParaRPr lang="zh-CN" altLang="en-US" sz="2000" spc="200" dirty="0">
              <a:solidFill>
                <a:schemeClr val="dk1"/>
              </a:solidFill>
              <a:uFillTx/>
              <a:latin typeface="+mn-ea"/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知识图谱的构建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21" name="任意多边形 20"/>
          <p:cNvSpPr/>
          <p:nvPr>
            <p:custDataLst>
              <p:tags r:id="rId2"/>
            </p:custDataLst>
          </p:nvPr>
        </p:nvSpPr>
        <p:spPr>
          <a:xfrm rot="2700000">
            <a:off x="854212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3"/>
            </p:custDataLst>
          </p:nvPr>
        </p:nvSpPr>
        <p:spPr bwMode="auto">
          <a:xfrm>
            <a:off x="608400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数据收集：从各种来源收集相关的知识数据，包括文本、图片、音频等。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4"/>
            </p:custDataLst>
          </p:nvPr>
        </p:nvSpPr>
        <p:spPr>
          <a:xfrm>
            <a:off x="646609" y="2912543"/>
            <a:ext cx="1607418" cy="11383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5"/>
            </p:custDataLst>
          </p:nvPr>
        </p:nvSpPr>
        <p:spPr>
          <a:xfrm rot="5400000">
            <a:off x="2712449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 bwMode="auto">
          <a:xfrm>
            <a:off x="2465363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数据预处理：对收集到的数据进行清洗、去重、分类等处理，以便于后续的知识抽取和融合。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7"/>
            </p:custDataLst>
          </p:nvPr>
        </p:nvSpPr>
        <p:spPr>
          <a:xfrm>
            <a:off x="2503572" y="2912543"/>
            <a:ext cx="1607418" cy="113830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8"/>
            </p:custDataLst>
          </p:nvPr>
        </p:nvSpPr>
        <p:spPr>
          <a:xfrm rot="18900000" flipH="1">
            <a:off x="4568775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9"/>
            </p:custDataLst>
          </p:nvPr>
        </p:nvSpPr>
        <p:spPr bwMode="auto">
          <a:xfrm>
            <a:off x="4322326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 lnSpcReduction="20000"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知识抽取：通过自然语言处理、机器学习等技术，从文本数据中抽取实体、属性、关系等信息，形成初步的知识图谱。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5" name="矩形 44"/>
          <p:cNvSpPr/>
          <p:nvPr>
            <p:custDataLst>
              <p:tags r:id="rId10"/>
            </p:custDataLst>
          </p:nvPr>
        </p:nvSpPr>
        <p:spPr>
          <a:xfrm>
            <a:off x="4360535" y="2912543"/>
            <a:ext cx="1607418" cy="113830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1"/>
            </p:custDataLst>
          </p:nvPr>
        </p:nvSpPr>
        <p:spPr>
          <a:xfrm rot="2700000" flipH="1" flipV="1">
            <a:off x="6425738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2"/>
            </p:custDataLst>
          </p:nvPr>
        </p:nvSpPr>
        <p:spPr bwMode="auto">
          <a:xfrm>
            <a:off x="6179289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知识融合：将多个来源的知识图谱进行融合，消除矛盾和冗余，形成统一的知识图谱。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13"/>
            </p:custDataLst>
          </p:nvPr>
        </p:nvSpPr>
        <p:spPr>
          <a:xfrm>
            <a:off x="6218135" y="2912543"/>
            <a:ext cx="1607418" cy="113830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0" name="任意多边形 19"/>
          <p:cNvSpPr/>
          <p:nvPr>
            <p:custDataLst>
              <p:tags r:id="rId14"/>
            </p:custDataLst>
          </p:nvPr>
        </p:nvSpPr>
        <p:spPr>
          <a:xfrm rot="16200000" flipV="1">
            <a:off x="8284611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7" name="文本框 36"/>
          <p:cNvSpPr txBox="1"/>
          <p:nvPr>
            <p:custDataLst>
              <p:tags r:id="rId15"/>
            </p:custDataLst>
          </p:nvPr>
        </p:nvSpPr>
        <p:spPr bwMode="auto">
          <a:xfrm>
            <a:off x="8036889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知识推理：通过知识图谱中的实体、属性、关系等信息进行推理，发现新的知识。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7" name="矩形 46"/>
          <p:cNvSpPr/>
          <p:nvPr>
            <p:custDataLst>
              <p:tags r:id="rId16"/>
            </p:custDataLst>
          </p:nvPr>
        </p:nvSpPr>
        <p:spPr>
          <a:xfrm>
            <a:off x="8075098" y="2912543"/>
            <a:ext cx="1607418" cy="113830"/>
          </a:xfrm>
          <a:prstGeom prst="rect">
            <a:avLst/>
          </a:pr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4" name="任意多边形 23"/>
          <p:cNvSpPr/>
          <p:nvPr>
            <p:custDataLst>
              <p:tags r:id="rId17"/>
            </p:custDataLst>
          </p:nvPr>
        </p:nvSpPr>
        <p:spPr>
          <a:xfrm rot="18900000" flipV="1">
            <a:off x="10140301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40" name="文本框 39"/>
          <p:cNvSpPr txBox="1"/>
          <p:nvPr>
            <p:custDataLst>
              <p:tags r:id="rId18"/>
            </p:custDataLst>
          </p:nvPr>
        </p:nvSpPr>
        <p:spPr bwMode="auto">
          <a:xfrm>
            <a:off x="9893852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lt1"/>
                </a:solidFill>
                <a:latin typeface="+mn-ea"/>
                <a:sym typeface="+mn-ea"/>
              </a:rPr>
              <a:t>知识更新：实时更新知识图谱，保持知识的时效性和准确性。</a:t>
            </a:r>
            <a:endParaRPr lang="zh-CN" altLang="en-US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19"/>
            </p:custDataLst>
          </p:nvPr>
        </p:nvSpPr>
        <p:spPr>
          <a:xfrm>
            <a:off x="9932698" y="2912543"/>
            <a:ext cx="1607418" cy="113830"/>
          </a:xfrm>
          <a:prstGeom prst="rect">
            <a:avLst/>
          </a:prstGeom>
          <a:solidFill>
            <a:schemeClr val="accent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solidFill>
                <a:schemeClr val="lt1"/>
              </a:solidFill>
              <a:latin typeface="+mn-ea"/>
              <a:sym typeface="Arial" panose="020B0604020202020204" pitchFamily="34" charset="0"/>
            </a:endParaRPr>
          </a:p>
        </p:txBody>
      </p:sp>
    </p:spTree>
    <p:custDataLst>
      <p:tags r:id="rId20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olidFill>
                  <a:schemeClr val="lt1">
                    <a:lumMod val="100000"/>
                  </a:schemeClr>
                </a:solidFill>
                <a:sym typeface="+mn-ea"/>
              </a:rPr>
              <a:t>知识图谱的发展趋势</a:t>
            </a:r>
            <a:endParaRPr lang="zh-CN" altLang="en-US" dirty="0">
              <a:solidFill>
                <a:schemeClr val="lt1">
                  <a:lumMod val="100000"/>
                </a:schemeClr>
              </a:solidFill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1611886" y="1490400"/>
            <a:ext cx="9490524" cy="1043456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4" name="矩形 13"/>
          <p:cNvSpPr/>
          <p:nvPr>
            <p:custDataLst>
              <p:tags r:id="rId3"/>
            </p:custDataLst>
          </p:nvPr>
        </p:nvSpPr>
        <p:spPr>
          <a:xfrm>
            <a:off x="1083650" y="1490400"/>
            <a:ext cx="257380" cy="104345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83622" y="1580556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知识表示：从符号表示到向量表示，再到图神经网络表示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40" name="矩形 39"/>
          <p:cNvSpPr/>
          <p:nvPr>
            <p:custDataLst>
              <p:tags r:id="rId5"/>
            </p:custDataLst>
          </p:nvPr>
        </p:nvSpPr>
        <p:spPr>
          <a:xfrm>
            <a:off x="1611886" y="2729087"/>
            <a:ext cx="9490524" cy="1043456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083650" y="2729087"/>
            <a:ext cx="257380" cy="1043456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42" name="文本框 41"/>
          <p:cNvSpPr txBox="1"/>
          <p:nvPr>
            <p:custDataLst>
              <p:tags r:id="rId7"/>
            </p:custDataLst>
          </p:nvPr>
        </p:nvSpPr>
        <p:spPr>
          <a:xfrm>
            <a:off x="1883622" y="2819243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知识获取：从人工构建到自动构建，再到基于大模型的知识获取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1611886" y="3967774"/>
            <a:ext cx="9490524" cy="1043456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8" name="矩形 17"/>
          <p:cNvSpPr/>
          <p:nvPr>
            <p:custDataLst>
              <p:tags r:id="rId9"/>
            </p:custDataLst>
          </p:nvPr>
        </p:nvSpPr>
        <p:spPr>
          <a:xfrm>
            <a:off x="1083650" y="3967774"/>
            <a:ext cx="257380" cy="1043456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0" name="文本框 19"/>
          <p:cNvSpPr txBox="1"/>
          <p:nvPr>
            <p:custDataLst>
              <p:tags r:id="rId10"/>
            </p:custDataLst>
          </p:nvPr>
        </p:nvSpPr>
        <p:spPr>
          <a:xfrm>
            <a:off x="1883622" y="4057930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 lnSpcReduction="10000"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知识推理：从基于规则的推理到基于深度学习的推理，再到基于图神经网络的推理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50" name="矩形 49"/>
          <p:cNvSpPr/>
          <p:nvPr>
            <p:custDataLst>
              <p:tags r:id="rId11"/>
            </p:custDataLst>
          </p:nvPr>
        </p:nvSpPr>
        <p:spPr>
          <a:xfrm>
            <a:off x="1611886" y="5205827"/>
            <a:ext cx="9490524" cy="1043456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7" name="矩形 26"/>
          <p:cNvSpPr/>
          <p:nvPr>
            <p:custDataLst>
              <p:tags r:id="rId12"/>
            </p:custDataLst>
          </p:nvPr>
        </p:nvSpPr>
        <p:spPr>
          <a:xfrm>
            <a:off x="1083650" y="5205827"/>
            <a:ext cx="257380" cy="1043456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8" name="文本框 27"/>
          <p:cNvSpPr txBox="1"/>
          <p:nvPr>
            <p:custDataLst>
              <p:tags r:id="rId13"/>
            </p:custDataLst>
          </p:nvPr>
        </p:nvSpPr>
        <p:spPr>
          <a:xfrm>
            <a:off x="1883622" y="5295982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lt1"/>
                </a:solidFill>
                <a:latin typeface="+mn-ea"/>
                <a:sym typeface="+mn-ea"/>
              </a:rPr>
              <a:t>知识应用：从知识问答到知识推荐，再到知识生成和知识管理</a:t>
            </a:r>
            <a:endParaRPr lang="zh-CN" altLang="en-US" sz="2000" spc="150" dirty="0">
              <a:solidFill>
                <a:schemeClr val="lt1"/>
              </a:solidFill>
              <a:latin typeface="+mn-ea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047240" y="2228215"/>
            <a:ext cx="9144000" cy="1931670"/>
          </a:xfrm>
        </p:spPr>
        <p:txBody>
          <a:bodyPr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dirty="0">
                <a:solidFill>
                  <a:schemeClr val="lt1">
                    <a:lumMod val="100000"/>
                  </a:schemeClr>
                </a:solidFill>
              </a:rPr>
              <a:t>大模型</a:t>
            </a:r>
            <a:endParaRPr lang="zh-CN" altLang="en-US" sz="4000" dirty="0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045335" y="803275"/>
            <a:ext cx="9144000" cy="1405890"/>
          </a:xfrm>
        </p:spPr>
        <p:txBody>
          <a:bodyPr/>
          <a:p>
            <a:r>
              <a:rPr lang="en-US" altLang="zh-CN">
                <a:solidFill>
                  <a:schemeClr val="lt1"/>
                </a:solidFill>
              </a:rPr>
              <a:t>02</a:t>
            </a:r>
            <a:endParaRPr lang="en-US" altLang="zh-CN">
              <a:solidFill>
                <a:schemeClr val="lt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dirty="0">
                <a:sym typeface="+mn-ea"/>
              </a:rPr>
              <a:t>大模型的概念</a:t>
            </a:r>
            <a:endParaRPr lang="zh-CN" altLang="en-US" dirty="0"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1212"/>
  <p:tag name="KSO_WM_TEMPLATE_THUMBS_INDEX" val="1、9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35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1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476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1212"/>
  <p:tag name="KSO_WM_TEMPLATE_THUMBS_INDEX" val="1、9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93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1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476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36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1212"/>
  <p:tag name="KSO_WM_TEMPLATE_THUMBS_INDEX" val="1、9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251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1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476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94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1212"/>
  <p:tag name="KSO_WM_TEMPLATE_THUMBS_INDEX" val="1、9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30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1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476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52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1212"/>
  <p:tag name="KSO_WM_TEMPLATE_THUMBS_INDEX" val="1、9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367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1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476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3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1212"/>
  <p:tag name="KSO_WM_TEMPLATE_THUMBS_INDEX" val="1、9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4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425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1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476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4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4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4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4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4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4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4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212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68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1212"/>
  <p:tag name="KSO_WM_TEMPLATE_THUMBS_INDEX" val="1、9"/>
</p:tagLst>
</file>

<file path=ppt/tags/tag46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12_1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PRESET_TEXT" val="单击添加文档标题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1212_1*b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PRESET_TEXT" val="单击此处添加副标题"/>
  <p:tag name="KSO_WM_UNIT_TEXT_FILL_FORE_SCHEMECOLOR_INDEX_BRIGHTNESS" val="0"/>
  <p:tag name="KSO_WM_UNIT_TEXT_FILL_FORE_SCHEMECOLOR_INDEX" val="5"/>
  <p:tag name="KSO_WM_UNIT_TEXT_FILL_TYPE" val="1"/>
</p:tagLst>
</file>

<file path=ppt/tags/tag471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1212_1*f*4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PRESET_TEXT" val="汇报人：WPS"/>
  <p:tag name="KSO_WM_UNIT_TEXT_FILL_FORE_SCHEMECOLOR_INDEX_BRIGHTNESS" val="0"/>
  <p:tag name="KSO_WM_UNIT_TEXT_FILL_FORE_SCHEMECOLOR_INDEX" val="2"/>
  <p:tag name="KSO_WM_UNIT_TEXT_FILL_TYPE" val="1"/>
</p:tagLst>
</file>

<file path=ppt/tags/tag472.xml><?xml version="1.0" encoding="utf-8"?>
<p:tagLst xmlns:p="http://schemas.openxmlformats.org/presentationml/2006/main">
  <p:tag name="ISLIDE.PICTURE" val="#VCG41N1299926590;"/>
  <p:tag name="KSO_WM_SLIDE_ID" val="custom20231212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31212"/>
  <p:tag name="KSO_WM_SLIDE_LAYOUT" val="a_b_f"/>
  <p:tag name="KSO_WM_SLIDE_LAYOUT_CNT" val="1_1_1"/>
  <p:tag name="KSO_WM_SLIDE_TYPE" val="title"/>
  <p:tag name="KSO_WM_SLIDE_SUBTYPE" val="pureTxt"/>
  <p:tag name="KSO_WM_TEMPLATE_THUMBS_INDEX" val="1、9"/>
  <p:tag name="KSO_WM_SLIDE_THEME_ID" val="3313846"/>
  <p:tag name="KSO_WM_SLIDE_THEME_NAME" val="蓝黑色科技显卡光球电力科技风主题"/>
</p:tagLst>
</file>

<file path=ppt/tags/tag4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4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NOCLEAR" val="0"/>
  <p:tag name="KSO_WM_UNIT_VALUE" val="3"/>
  <p:tag name="KSO_WM_UNIT_TYPE" val="a"/>
  <p:tag name="KSO_WM_UNIT_INDEX" val="1"/>
  <p:tag name="KSO_WM_DIAGRAM_GROUP_CODE" val="l1-1"/>
  <p:tag name="KSO_WM_UNIT_PRESET_TEXT" val="目录"/>
</p:tagLst>
</file>

<file path=ppt/tags/tag4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custom20231212_4*l_h_i*1_1_1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01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FORE_SCHEMECOLOR_INDEX" val="5"/>
  <p:tag name="KSO_WM_UNIT_TEXT_FILL_TYPE" val="1"/>
</p:tagLst>
</file>

<file path=ppt/tags/tag4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custom20231212_4*l_h_a*1_1_1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添加目录项标题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.15"/>
  <p:tag name="KSO_WM_UNIT_TEXT_FILL_FORE_SCHEMECOLOR_INDEX" val="13"/>
  <p:tag name="KSO_WM_UNIT_TEXT_FILL_TYPE" val="1"/>
</p:tagLst>
</file>

<file path=ppt/tags/tag47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31212_4*l_h_i*1_1_2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_BRIGHTNESS" val="0"/>
  <p:tag name="KSO_WM_UNIT_LINE_FORE_SCHEMECOLOR_INDEX" val="13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4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custom20231212_4*l_h_i*1_2_1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02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FORE_SCHEMECOLOR_INDEX" val="5"/>
  <p:tag name="KSO_WM_UNIT_TEXT_FILL_TYPE" val="1"/>
</p:tagLst>
</file>

<file path=ppt/tags/tag4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custom20231212_4*l_h_a*1_2_1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添加目录项标题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.15"/>
  <p:tag name="KSO_WM_UNIT_TEXT_FILL_FORE_SCHEMECOLOR_INDEX" val="13"/>
  <p:tag name="KSO_WM_UNIT_TEXT_FILL_TYPE" val="1"/>
</p:tagLst>
</file>

<file path=ppt/tags/tag47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31212_4*l_h_i*1_2_2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_BRIGHTNESS" val="0"/>
  <p:tag name="KSO_WM_UNIT_LINE_FORE_SCHEMECOLOR_INDEX" val="13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custom20231212_4*l_h_i*1_3_1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03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FORE_SCHEMECOLOR_INDEX" val="5"/>
  <p:tag name="KSO_WM_UNIT_TEXT_FILL_TYPE" val="1"/>
</p:tagLst>
</file>

<file path=ppt/tags/tag4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custom20231212_4*l_h_a*1_3_1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添加目录项标题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.15"/>
  <p:tag name="KSO_WM_UNIT_TEXT_FILL_FORE_SCHEMECOLOR_INDEX" val="13"/>
  <p:tag name="KSO_WM_UNIT_TEXT_FILL_TYPE" val="1"/>
</p:tagLst>
</file>

<file path=ppt/tags/tag48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31212_4*l_h_i*1_3_2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_BRIGHTNESS" val="0"/>
  <p:tag name="KSO_WM_UNIT_LINE_FORE_SCHEMECOLOR_INDEX" val="13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4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1"/>
  <p:tag name="KSO_WM_UNIT_ID" val="custom20231212_4*l_h_i*1_4_1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04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FORE_SCHEMECOLOR_INDEX" val="5"/>
  <p:tag name="KSO_WM_UNIT_TEXT_FILL_TYPE" val="1"/>
</p:tagLst>
</file>

<file path=ppt/tags/tag48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custom20231212_4*l_h_a*1_4_1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添加目录项标题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.15"/>
  <p:tag name="KSO_WM_UNIT_TEXT_FILL_FORE_SCHEMECOLOR_INDEX" val="13"/>
  <p:tag name="KSO_WM_UNIT_TEXT_FILL_TYPE" val="1"/>
</p:tagLst>
</file>

<file path=ppt/tags/tag48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custom20231212_4*l_h_i*1_4_2"/>
  <p:tag name="KSO_WM_TEMPLATE_CATEGORY" val="custom"/>
  <p:tag name="KSO_WM_TEMPLATE_INDEX" val="20231212"/>
  <p:tag name="KSO_WM_UNIT_LAYERLEVEL" val="1_1_1"/>
  <p:tag name="KSO_WM_TAG_VERSION" val="1.0"/>
  <p:tag name="KSO_WM_BEAUTIFY_FLAG" val="#wm#"/>
  <p:tag name="KSO_WM_DIAGRAM_MAX_ITEMCNT" val="6"/>
  <p:tag name="KSO_WM_DIAGRAM_MIN_ITEMCNT" val="2"/>
  <p:tag name="KSO_WM_DIAGRAM_VIRTUALLY_FRAME" val="{&quot;height&quot;:398.90000000000003,&quot;width&quot;:520.8}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_BRIGHTNESS" val="0"/>
  <p:tag name="KSO_WM_UNIT_LINE_FORE_SCHEMECOLOR_INDEX" val="13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486.xml><?xml version="1.0" encoding="utf-8"?>
<p:tagLst xmlns:p="http://schemas.openxmlformats.org/presentationml/2006/main">
  <p:tag name="KSO_WM_SLIDE_ID" val="custom20231212_4"/>
  <p:tag name="KSO_WM_TEMPLATE_SUBCATEGORY" val="29"/>
  <p:tag name="KSO_WM_TEMPLATE_MASTER_TYPE" val="0"/>
  <p:tag name="KSO_WM_TEMPLATE_COLOR_TYPE" val="0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31212"/>
  <p:tag name="KSO_WM_SLIDE_LAYOUT" val="a_l"/>
  <p:tag name="KSO_WM_SLIDE_LAYOUT_CNT" val="1_1"/>
  <p:tag name="KSO_WM_SLIDE_TYPE" val="contents"/>
  <p:tag name="KSO_WM_SLIDE_SUBTYPE" val="diag"/>
  <p:tag name="KSO_WM_DIAGRAM_GROUP_CODE" val="l1-1"/>
  <p:tag name="KSO_WM_SLIDE_DIAGTYPE" val="l"/>
  <p:tag name="KSO_WM_SLIDE_THEME_ID" val="3313846"/>
  <p:tag name="KSO_WM_SLIDE_THEME_NAME" val="蓝黑色科技显卡光球电力科技风主题"/>
</p:tagLst>
</file>

<file path=ppt/tags/tag4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7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目录项标题"/>
</p:tagLst>
</file>

<file path=ppt/tags/tag48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212_7*e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1"/>
  <p:tag name="KSO_WM_UNIT_TEXT_FILL_FORE_SCHEMECOLOR_INDEX_BRIGHTNESS" val="0"/>
  <p:tag name="KSO_WM_UNIT_TEXT_FILL_FORE_SCHEMECOLOR_INDEX" val="5"/>
  <p:tag name="KSO_WM_UNIT_TEXT_FILL_TYPE" val="1"/>
</p:tagLst>
</file>

<file path=ppt/tags/tag489.xml><?xml version="1.0" encoding="utf-8"?>
<p:tagLst xmlns:p="http://schemas.openxmlformats.org/presentationml/2006/main">
  <p:tag name="KSO_WM_SLIDE_ID" val="custom20231212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1212"/>
  <p:tag name="KSO_WM_SLIDE_TYPE" val="sectionTitle"/>
  <p:tag name="KSO_WM_SLIDE_SUBTYPE" val="pureTxt"/>
  <p:tag name="KSO_WM_SLIDE_LAYOUT" val="a_e"/>
  <p:tag name="KSO_WM_SLIDE_LAYOUT_CNT" val="1_1"/>
  <p:tag name="KSO_WM_SLIDE_THEME_ID" val="3313846"/>
  <p:tag name="KSO_WM_SLIDE_THEME_NAME" val="蓝黑色科技显卡光球电力科技风主题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4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4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4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03.xml><?xml version="1.0" encoding="utf-8"?>
<p:tagLst xmlns:p="http://schemas.openxmlformats.org/presentationml/2006/main">
  <p:tag name="KSO_WM_TEMPLATE_CATEGORY" val="custom"/>
  <p:tag name="KSO_WM_TEMPLATE_INDEX" val="20230279"/>
  <p:tag name="KSO_WM_SLIDE_THEME_ID" val="3313846"/>
  <p:tag name="KSO_WM_SLIDE_THEME_NAME" val="蓝黑色科技显卡光球电力科技风主题"/>
  <p:tag name="KSO_WM_SLIDE_TYPE" val="text"/>
</p:tagLst>
</file>

<file path=ppt/tags/tag5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9_4*l_h_i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5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9_4*l_h_i*1_1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507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9_4*l_h_f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PRESET_TEXT" val="此处输入你的正文，文字是您思想的提炼，为了最终演示发布的良好效果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9_4*l_h_i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5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9_4*l_h_i*1_2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9_4*l_h_f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PRESET_TEXT" val="此处输入你的正文，文字是您思想的提炼，为了最终演示发布的良好效果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9_4*l_h_i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5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9_4*l_h_i*1_3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513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9_4*l_h_f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04"/>
  <p:tag name="KSO_WM_BEAUTIFY_FLAG" val="#wm#"/>
  <p:tag name="KSO_WM_UNIT_PRESET_TEXT" val="此处输入你的正文，文字是您思想的提炼，为了最终演示发布的良好效果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09_4*l_h_i*1_4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5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09_4*l_h_i*1_4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516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09_4*l_h_f*1_4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04"/>
  <p:tag name="KSO_WM_BEAUTIFY_FLAG" val="#wm#"/>
  <p:tag name="KSO_WM_UNIT_PRESET_TEXT" val="此处输入你的正文，文字是您思想的提炼，为了最终演示发布的良好效果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1"/>
  <p:tag name="KSO_WM_UNIT_ID" val="diagram20231309_4*l_h_i*1_5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5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1309_4*l_h_i*1_5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51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diagram20231309_4*l_h_f*1_5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04"/>
  <p:tag name="KSO_WM_BEAUTIFY_FLAG" val="#wm#"/>
  <p:tag name="KSO_WM_UNIT_PRESET_TEXT" val="此处输入你的正文，文字是您思想的提炼，为了最终演示发布的良好效果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5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5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1"/>
  <p:tag name="KSO_WM_DIAGRAM_VERSION" val="3"/>
  <p:tag name="KSO_WM_DIAGRAM_COLOR_TEXT_CAN_REMOVE" val="n"/>
  <p:tag name="KSO_WM_UNIT_FILL_FORE_SCHEMECOLOR_INDEX" val="9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5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5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5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2"/>
  <p:tag name="KSO_WM_DIAGRAM_VERSION" val="3"/>
  <p:tag name="KSO_WM_DIAGRAM_COLOR_TEXT_CAN_REMOVE" val="n"/>
  <p:tag name="KSO_WM_UNIT_FILL_FORE_SCHEMECOLOR_INDEX" val="9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6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6_1"/>
  <p:tag name="KSO_WM_DIAGRAM_VERSION" val="3"/>
  <p:tag name="KSO_WM_DIAGRAM_COLOR_TEXT_CAN_REMOVE" val="n"/>
  <p:tag name="KSO_WM_UNIT_FILL_FORE_SCHEMECOLOR_INDEX" val="10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10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6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6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6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6_2"/>
  <p:tag name="KSO_WM_DIAGRAM_VERSION" val="3"/>
  <p:tag name="KSO_WM_DIAGRAM_COLOR_TEXT_CAN_REMOVE" val="n"/>
  <p:tag name="KSO_WM_UNIT_FILL_FORE_SCHEMECOLOR_INDEX" val="10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10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5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20_3*l_h_i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20_3*l_h_i*1_1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5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44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20_3*l_h_f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20_3*l_h_i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6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20_3*l_h_i*1_2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6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47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20_3*l_h_f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20_3*l_h_i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20_3*l_h_i*1_3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7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20_3*l_h_f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20_3*l_h_i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8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20_3*l_h_i*1_4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8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553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20_3*l_h_f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54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5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7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目录项标题"/>
</p:tagLst>
</file>

<file path=ppt/tags/tag556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212_7*e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2"/>
  <p:tag name="KSO_WM_UNIT_TEXT_FILL_FORE_SCHEMECOLOR_INDEX_BRIGHTNESS" val="0"/>
  <p:tag name="KSO_WM_UNIT_TEXT_FILL_FORE_SCHEMECOLOR_INDEX" val="5"/>
  <p:tag name="KSO_WM_UNIT_TEXT_FILL_TYPE" val="1"/>
</p:tagLst>
</file>

<file path=ppt/tags/tag557.xml><?xml version="1.0" encoding="utf-8"?>
<p:tagLst xmlns:p="http://schemas.openxmlformats.org/presentationml/2006/main">
  <p:tag name="KSO_WM_SLIDE_ID" val="custom20231212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1212"/>
  <p:tag name="KSO_WM_SLIDE_TYPE" val="sectionTitle"/>
  <p:tag name="KSO_WM_SLIDE_SUBTYPE" val="pureTxt"/>
  <p:tag name="KSO_WM_SLIDE_LAYOUT" val="a_e"/>
  <p:tag name="KSO_WM_SLIDE_LAYOUT_CNT" val="1_1"/>
  <p:tag name="KSO_WM_SLIDE_THEME_ID" val="3313846"/>
  <p:tag name="KSO_WM_SLIDE_THEME_NAME" val="蓝黑色科技显卡光球电力科技风主题"/>
</p:tagLst>
</file>

<file path=ppt/tags/tag5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59.xml><?xml version="1.0" encoding="utf-8"?>
<p:tagLst xmlns:p="http://schemas.openxmlformats.org/presentationml/2006/main">
  <p:tag name="KSO_WM_TEMPLATE_CATEGORY" val="custom"/>
  <p:tag name="KSO_WM_TEMPLATE_INDEX" val="20230279"/>
  <p:tag name="KSO_WM_SLIDE_THEME_ID" val="3313846"/>
  <p:tag name="KSO_WM_SLIDE_THEME_NAME" val="蓝黑色科技显卡光球电力科技风主题"/>
  <p:tag name="KSO_WM_SLIDE_TYPE" val="text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61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255_5*l_h_f*1_1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62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255_5*l_h_f*1_2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63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255_5*l_h_f*1_3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64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255_5*l_h_f*1_4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65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5_1"/>
  <p:tag name="KSO_WM_UNIT_ID" val="diagram20231255_5*l_h_f*1_5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66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6_1"/>
  <p:tag name="KSO_WM_UNIT_ID" val="diagram20231255_5*l_h_f*1_6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67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5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69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7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262_3*l_h_f*1_1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57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262_3*l_h_f*1_2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57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262_3*l_h_f*1_3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57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262_3*l_h_f*1_4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575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5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7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目录项标题"/>
</p:tagLst>
</file>

<file path=ppt/tags/tag577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212_7*e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3"/>
  <p:tag name="KSO_WM_UNIT_TEXT_FILL_FORE_SCHEMECOLOR_INDEX_BRIGHTNESS" val="0"/>
  <p:tag name="KSO_WM_UNIT_TEXT_FILL_FORE_SCHEMECOLOR_INDEX" val="5"/>
  <p:tag name="KSO_WM_UNIT_TEXT_FILL_TYPE" val="1"/>
</p:tagLst>
</file>

<file path=ppt/tags/tag578.xml><?xml version="1.0" encoding="utf-8"?>
<p:tagLst xmlns:p="http://schemas.openxmlformats.org/presentationml/2006/main">
  <p:tag name="KSO_WM_SLIDE_ID" val="custom20231212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1212"/>
  <p:tag name="KSO_WM_SLIDE_TYPE" val="sectionTitle"/>
  <p:tag name="KSO_WM_SLIDE_SUBTYPE" val="pureTxt"/>
  <p:tag name="KSO_WM_SLIDE_LAYOUT" val="a_e"/>
  <p:tag name="KSO_WM_SLIDE_LAYOUT_CNT" val="1_1"/>
  <p:tag name="KSO_WM_SLIDE_THEME_ID" val="3313846"/>
  <p:tag name="KSO_WM_SLIDE_THEME_NAME" val="蓝黑色科技显卡光球电力科技风主题"/>
</p:tagLst>
</file>

<file path=ppt/tags/tag5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316_3*l_h_i*1_3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81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4"/>
  <p:tag name="KSO_WM_UNIT_ID" val="diagram20231316_3*l_h_i*1_3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82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16_3*l_h_i*1_3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583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16_3*l_h_i*1_3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84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316_3*l_h_i*1_1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85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4"/>
  <p:tag name="KSO_WM_UNIT_ID" val="diagram20231316_3*l_h_i*1_1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86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16_3*l_h_i*1_1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587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16_3*l_h_i*1_1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88.xml><?xml version="1.0" encoding="utf-8"?>
<p:tagLst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16_3*l_h_f*1_1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89.xml><?xml version="1.0" encoding="utf-8"?>
<p:tagLst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16_3*l_h_f*1_3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316_3*l_h_i*1_2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91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4"/>
  <p:tag name="KSO_WM_UNIT_ID" val="diagram20231316_3*l_h_i*1_2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92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16_3*l_h_i*1_2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593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16_3*l_h_i*1_2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94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20231316_3*l_h_i*1_4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95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4"/>
  <p:tag name="KSO_WM_UNIT_ID" val="diagram20231316_3*l_h_i*1_4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96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16_3*l_h_i*1_4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597.xml><?xml version="1.0" encoding="utf-8"?>
<p:tagLst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16_3*l_h_i*1_4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598.xml><?xml version="1.0" encoding="utf-8"?>
<p:tagLst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16_3*l_h_f*1_4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599.xml><?xml version="1.0" encoding="utf-8"?>
<p:tagLst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16_3*l_h_f*1_2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TEMPLATE_CATEGORY" val="custom"/>
  <p:tag name="KSO_WM_TEMPLATE_INDEX" val="20230279"/>
  <p:tag name="KSO_WM_SLIDE_THEME_ID" val="3313846"/>
  <p:tag name="KSO_WM_SLIDE_THEME_NAME" val="蓝黑色科技显卡光球电力科技风主题"/>
  <p:tag name="KSO_WM_SLIDE_TYPE" val="text"/>
</p:tagLst>
</file>

<file path=ppt/tags/tag6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9_5*l_h_i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9_5*l_h_i*1_1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04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9_5*l_h_f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PRESET_TEXT" val="此处输入你的正文，文字是您思想的提炼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9_5*l_h_i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9_5*l_h_i*1_2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07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9_5*l_h_f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PRESET_TEXT" val="此处输入你的正文，文字是您思想的提炼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9_5*l_h_i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9_5*l_h_i*1_3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9_5*l_h_f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PRESET_TEXT" val="此处输入你的正文，文字是您思想的提炼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09_5*l_h_i*1_4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09_5*l_h_i*1_4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13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09_5*l_h_f*1_4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PRESET_TEXT" val="此处输入你的正文，文字是您思想的提炼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1"/>
  <p:tag name="KSO_WM_UNIT_ID" val="diagram20231309_5*l_h_i*1_5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1309_5*l_h_i*1_5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16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diagram20231309_5*l_h_f*1_5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PRESET_TEXT" val="此处输入你的正文，文字是您思想的提炼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1"/>
  <p:tag name="KSO_WM_UNIT_ID" val="diagram20231309_5*l_h_i*1_6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diagram20231309_5*l_h_i*1_6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1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6_1"/>
  <p:tag name="KSO_WM_UNIT_ID" val="diagram20231309_5*l_h_f*1_6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PRESET_TEXT" val="此处输入你的正文，文字是您思想的提炼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6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22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6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7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目录项标题"/>
</p:tagLst>
</file>

<file path=ppt/tags/tag624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212_7*e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NOCLEAR" val="0"/>
  <p:tag name="KSO_WM_UNIT_VALUE" val="13"/>
  <p:tag name="KSO_WM_UNIT_TYPE" val="e"/>
  <p:tag name="KSO_WM_UNIT_INDEX" val="1"/>
  <p:tag name="KSO_WM_UNIT_PRESET_TEXT" val="04"/>
  <p:tag name="KSO_WM_UNIT_TEXT_FILL_FORE_SCHEMECOLOR_INDEX_BRIGHTNESS" val="0"/>
  <p:tag name="KSO_WM_UNIT_TEXT_FILL_FORE_SCHEMECOLOR_INDEX" val="5"/>
  <p:tag name="KSO_WM_UNIT_TEXT_FILL_TYPE" val="1"/>
</p:tagLst>
</file>

<file path=ppt/tags/tag625.xml><?xml version="1.0" encoding="utf-8"?>
<p:tagLst xmlns:p="http://schemas.openxmlformats.org/presentationml/2006/main">
  <p:tag name="KSO_WM_SLIDE_ID" val="custom20231212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1212"/>
  <p:tag name="KSO_WM_SLIDE_TYPE" val="sectionTitle"/>
  <p:tag name="KSO_WM_SLIDE_SUBTYPE" val="pureTxt"/>
  <p:tag name="KSO_WM_SLIDE_LAYOUT" val="a_e"/>
  <p:tag name="KSO_WM_SLIDE_LAYOUT_CNT" val="1_1"/>
  <p:tag name="KSO_WM_SLIDE_THEME_ID" val="3313846"/>
  <p:tag name="KSO_WM_SLIDE_THEME_NAME" val="蓝黑色科技显卡光球电力科技风主题"/>
</p:tagLst>
</file>

<file path=ppt/tags/tag6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20_3*l_h_i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20_3*l_h_i*1_1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5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29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20_3*l_h_f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6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20_3*l_h_i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6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20_3*l_h_i*1_2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6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32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20_3*l_h_f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20_3*l_h_i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20_3*l_h_i*1_3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7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35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20_3*l_h_f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20_3*l_h_i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8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20_3*l_h_i*1_4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8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38.xml><?xml version="1.0" encoding="utf-8"?>
<p:tagLst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20_3*l_h_f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39.xml><?xml version="1.0" encoding="utf-8"?>
<p:tagLst xmlns:p="http://schemas.openxmlformats.org/presentationml/2006/main">
  <p:tag name="KSO_WM_TEMPLATE_CATEGORY" val="custom"/>
  <p:tag name="KSO_WM_TEMPLATE_INDEX" val="20230279"/>
  <p:tag name="KSO_WM_SLIDE_THEME_ID" val="3313846"/>
  <p:tag name="KSO_WM_SLIDE_THEME_NAME" val="蓝黑色科技显卡光球电力科技风主题"/>
  <p:tag name="KSO_WM_SLIDE_TYPE" val="text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6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41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255_4*l_h_f*1_1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42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255_4*l_h_f*1_2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43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255_4*l_h_f*1_3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44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255_4*l_h_f*1_4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45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5_1"/>
  <p:tag name="KSO_WM_UNIT_ID" val="diagram20231255_4*l_h_f*1_5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46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6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TYPE" val="b"/>
  <p:tag name="KSO_WM_UNIT_INDEX" val="1"/>
</p:tagLst>
</file>

<file path=ppt/tags/tag6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1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6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5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1"/>
  <p:tag name="KSO_WM_DIAGRAM_VERSION" val="3"/>
  <p:tag name="KSO_WM_DIAGRAM_COLOR_TEXT_CAN_REMOVE" val="n"/>
  <p:tag name="KSO_WM_UNIT_FILL_FORE_SCHEMECOLOR_INDEX" val="9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f*1_5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5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4*l_h_i*1_5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2"/>
  <p:tag name="KSO_WM_DIAGRAM_VERSION" val="3"/>
  <p:tag name="KSO_WM_DIAGRAM_COLOR_TEXT_CAN_REMOVE" val="n"/>
  <p:tag name="KSO_WM_UNIT_FILL_FORE_SCHEMECOLOR_INDEX" val="9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63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6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65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255_3*l_h_f*1_1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66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255_3*l_h_f*1_2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67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255_3*l_h_f*1_3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68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255_3*l_h_f*1_4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69.xml><?xml version="1.0" encoding="utf-8"?>
<p:tagLst xmlns:p="http://schemas.openxmlformats.org/presentationml/2006/main">
  <p:tag name="KSO_WM_SLIDE_THEME_ID" val="3313846"/>
  <p:tag name="KSO_WM_SLIDE_THEME_NAME" val="蓝黑色科技显卡光球电力科技风主题"/>
  <p:tag name="KSO_WM_SLIDE_TYPE" val="text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6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9*a*1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  <p:tag name="KSO_WM_UNIT_PRESET_TEXT" val="感谢观看"/>
</p:tagLst>
</file>

<file path=ppt/tags/tag6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212_9*f*4"/>
  <p:tag name="KSO_WM_TEMPLATE_CATEGORY" val="custom"/>
  <p:tag name="KSO_WM_TEMPLATE_INDEX" val="20231212"/>
  <p:tag name="KSO_WM_UNIT_LAYERLEVEL" val="1"/>
  <p:tag name="KSO_WM_TAG_VERSION" val="1.0"/>
  <p:tag name="KSO_WM_BEAUTIFY_FLAG" val="#wm#"/>
  <p:tag name="KSO_WM_UNIT_SUBTYPE" val="b"/>
  <p:tag name="KSO_WM_UNIT_NOCLEAR" val="0"/>
  <p:tag name="KSO_WM_UNIT_VALUE" val="8"/>
  <p:tag name="KSO_WM_UNIT_TYPE" val="f"/>
  <p:tag name="KSO_WM_UNIT_INDEX" val="4"/>
  <p:tag name="KSO_WM_UNIT_PRESET_TEXT" val="汇报人：WPS"/>
  <p:tag name="KSO_WM_UNIT_TEXT_FILL_FORE_SCHEMECOLOR_INDEX_BRIGHTNESS" val="0"/>
  <p:tag name="KSO_WM_UNIT_TEXT_FILL_FORE_SCHEMECOLOR_INDEX" val="2"/>
  <p:tag name="KSO_WM_UNIT_TEXT_FILL_TYPE" val="1"/>
</p:tagLst>
</file>

<file path=ppt/tags/tag672.xml><?xml version="1.0" encoding="utf-8"?>
<p:tagLst xmlns:p="http://schemas.openxmlformats.org/presentationml/2006/main">
  <p:tag name="ISLIDE.PICTURE" val="#VCG41N1299926590;"/>
  <p:tag name="KSO_WM_SLIDE_ID" val="custom20231212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31212"/>
  <p:tag name="KSO_WM_SLIDE_TYPE" val="endPage"/>
  <p:tag name="KSO_WM_SLIDE_SUBTYPE" val="pureTxt"/>
  <p:tag name="KSO_WM_SLIDE_LAYOUT" val="a_f"/>
  <p:tag name="KSO_WM_SLIDE_LAYOUT_CNT" val="1_1"/>
  <p:tag name="KSO_WM_SLIDE_THEME_ID" val="3313846"/>
  <p:tag name="KSO_WM_SLIDE_THEME_NAME" val="蓝黑色科技显卡光球电力科技风主题"/>
</p:tagLst>
</file>

<file path=ppt/tags/tag673.xml><?xml version="1.0" encoding="utf-8"?>
<p:tagLst xmlns:p="http://schemas.openxmlformats.org/presentationml/2006/main">
  <p:tag name="commondata" val="eyJoZGlkIjoiZTgwNjc0MmZlNWI3YjlmMmY4ODJkNmMxMTgxZGQwZjQifQ==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1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77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1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476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1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Office 主题​​">
  <a:themeElements>
    <a:clrScheme name="自定义 16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00A7FF"/>
      </a:accent1>
      <a:accent2>
        <a:srgbClr val="3386ED"/>
      </a:accent2>
      <a:accent3>
        <a:srgbClr val="33F0FF"/>
      </a:accent3>
      <a:accent4>
        <a:srgbClr val="FA406C"/>
      </a:accent4>
      <a:accent5>
        <a:srgbClr val="C933FE"/>
      </a:accent5>
      <a:accent6>
        <a:srgbClr val="FF00A7"/>
      </a:accent6>
      <a:hlink>
        <a:srgbClr val="304FFE"/>
      </a:hlink>
      <a:folHlink>
        <a:srgbClr val="492067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2700">
          <a:solidFill>
            <a:schemeClr val="tx1">
              <a:alpha val="70000"/>
            </a:schemeClr>
          </a:solidFill>
          <a:prstDash val="solid"/>
        </a:ln>
      </a:spPr>
      <a:bodyPr/>
      <a:lstStyle/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自定义 16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00A7FF"/>
      </a:accent1>
      <a:accent2>
        <a:srgbClr val="3386ED"/>
      </a:accent2>
      <a:accent3>
        <a:srgbClr val="33F0FF"/>
      </a:accent3>
      <a:accent4>
        <a:srgbClr val="FA406C"/>
      </a:accent4>
      <a:accent5>
        <a:srgbClr val="C933FE"/>
      </a:accent5>
      <a:accent6>
        <a:srgbClr val="FF00A7"/>
      </a:accent6>
      <a:hlink>
        <a:srgbClr val="304FFE"/>
      </a:hlink>
      <a:folHlink>
        <a:srgbClr val="492067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2700">
          <a:solidFill>
            <a:schemeClr val="tx1">
              <a:alpha val="70000"/>
            </a:schemeClr>
          </a:solidFill>
          <a:prstDash val="solid"/>
        </a:ln>
      </a:spPr>
      <a:bodyPr/>
      <a:lstStyle/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自定义 16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00A7FF"/>
      </a:accent1>
      <a:accent2>
        <a:srgbClr val="3386ED"/>
      </a:accent2>
      <a:accent3>
        <a:srgbClr val="33F0FF"/>
      </a:accent3>
      <a:accent4>
        <a:srgbClr val="FA406C"/>
      </a:accent4>
      <a:accent5>
        <a:srgbClr val="C933FE"/>
      </a:accent5>
      <a:accent6>
        <a:srgbClr val="FF00A7"/>
      </a:accent6>
      <a:hlink>
        <a:srgbClr val="304FFE"/>
      </a:hlink>
      <a:folHlink>
        <a:srgbClr val="492067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2700">
          <a:solidFill>
            <a:schemeClr val="tx1">
              <a:alpha val="70000"/>
            </a:schemeClr>
          </a:solidFill>
          <a:prstDash val="solid"/>
        </a:ln>
      </a:spPr>
      <a:bodyPr/>
      <a:lstStyle/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主题​​">
  <a:themeElements>
    <a:clrScheme name="自定义 16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00A7FF"/>
      </a:accent1>
      <a:accent2>
        <a:srgbClr val="3386ED"/>
      </a:accent2>
      <a:accent3>
        <a:srgbClr val="33F0FF"/>
      </a:accent3>
      <a:accent4>
        <a:srgbClr val="FA406C"/>
      </a:accent4>
      <a:accent5>
        <a:srgbClr val="C933FE"/>
      </a:accent5>
      <a:accent6>
        <a:srgbClr val="FF00A7"/>
      </a:accent6>
      <a:hlink>
        <a:srgbClr val="304FFE"/>
      </a:hlink>
      <a:folHlink>
        <a:srgbClr val="492067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2700">
          <a:solidFill>
            <a:schemeClr val="tx1">
              <a:alpha val="70000"/>
            </a:schemeClr>
          </a:solidFill>
          <a:prstDash val="solid"/>
        </a:ln>
      </a:spPr>
      <a:bodyPr/>
      <a:lstStyle/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Office 主题​​">
  <a:themeElements>
    <a:clrScheme name="自定义 16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00A7FF"/>
      </a:accent1>
      <a:accent2>
        <a:srgbClr val="3386ED"/>
      </a:accent2>
      <a:accent3>
        <a:srgbClr val="33F0FF"/>
      </a:accent3>
      <a:accent4>
        <a:srgbClr val="FA406C"/>
      </a:accent4>
      <a:accent5>
        <a:srgbClr val="C933FE"/>
      </a:accent5>
      <a:accent6>
        <a:srgbClr val="FF00A7"/>
      </a:accent6>
      <a:hlink>
        <a:srgbClr val="304FFE"/>
      </a:hlink>
      <a:folHlink>
        <a:srgbClr val="492067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2700">
          <a:solidFill>
            <a:schemeClr val="tx1">
              <a:alpha val="70000"/>
            </a:schemeClr>
          </a:solidFill>
          <a:prstDash val="solid"/>
        </a:ln>
      </a:spPr>
      <a:bodyPr/>
      <a:lstStyle/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主题​​">
  <a:themeElements>
    <a:clrScheme name="自定义 16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00A7FF"/>
      </a:accent1>
      <a:accent2>
        <a:srgbClr val="3386ED"/>
      </a:accent2>
      <a:accent3>
        <a:srgbClr val="33F0FF"/>
      </a:accent3>
      <a:accent4>
        <a:srgbClr val="FA406C"/>
      </a:accent4>
      <a:accent5>
        <a:srgbClr val="C933FE"/>
      </a:accent5>
      <a:accent6>
        <a:srgbClr val="FF00A7"/>
      </a:accent6>
      <a:hlink>
        <a:srgbClr val="304FFE"/>
      </a:hlink>
      <a:folHlink>
        <a:srgbClr val="492067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2700">
          <a:solidFill>
            <a:schemeClr val="tx1">
              <a:alpha val="70000"/>
            </a:schemeClr>
          </a:solidFill>
          <a:prstDash val="solid"/>
        </a:ln>
      </a:spPr>
      <a:bodyPr/>
      <a:lstStyle/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Office 主题​​">
  <a:themeElements>
    <a:clrScheme name="自定义 160">
      <a:dk1>
        <a:srgbClr val="000000"/>
      </a:dk1>
      <a:lt1>
        <a:srgbClr val="FFFFFF"/>
      </a:lt1>
      <a:dk2>
        <a:srgbClr val="001548"/>
      </a:dk2>
      <a:lt2>
        <a:srgbClr val="F5F7FF"/>
      </a:lt2>
      <a:accent1>
        <a:srgbClr val="00A7FF"/>
      </a:accent1>
      <a:accent2>
        <a:srgbClr val="3386ED"/>
      </a:accent2>
      <a:accent3>
        <a:srgbClr val="33F0FF"/>
      </a:accent3>
      <a:accent4>
        <a:srgbClr val="FA406C"/>
      </a:accent4>
      <a:accent5>
        <a:srgbClr val="C933FE"/>
      </a:accent5>
      <a:accent6>
        <a:srgbClr val="FF00A7"/>
      </a:accent6>
      <a:hlink>
        <a:srgbClr val="304FFE"/>
      </a:hlink>
      <a:folHlink>
        <a:srgbClr val="492067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noFill/>
        <a:ln w="12700">
          <a:solidFill>
            <a:schemeClr val="tx1">
              <a:alpha val="70000"/>
            </a:schemeClr>
          </a:solidFill>
          <a:prstDash val="solid"/>
        </a:ln>
      </a:spPr>
      <a:bodyPr/>
      <a:lstStyle/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1780</Words>
  <Application>WPS 演示</Application>
  <PresentationFormat>宽屏</PresentationFormat>
  <Paragraphs>188</Paragraphs>
  <Slides>22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8</vt:i4>
      </vt:variant>
      <vt:variant>
        <vt:lpstr>幻灯片标题</vt:lpstr>
      </vt:variant>
      <vt:variant>
        <vt:i4>22</vt:i4>
      </vt:variant>
    </vt:vector>
  </HeadingPairs>
  <TitlesOfParts>
    <vt:vector size="4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MiSans Normal</vt:lpstr>
      <vt:lpstr>汉仪书宋二简</vt:lpstr>
      <vt:lpstr>思源宋体 CN Heavy</vt:lpstr>
      <vt:lpstr>微软雅黑</vt:lpstr>
      <vt:lpstr>WPS</vt:lpstr>
      <vt:lpstr>5_Office 主题​​</vt:lpstr>
      <vt:lpstr>1_Office 主题​​</vt:lpstr>
      <vt:lpstr>2_Office 主题​​</vt:lpstr>
      <vt:lpstr>3_Office 主题​​</vt:lpstr>
      <vt:lpstr>4_Office 主题​​</vt:lpstr>
      <vt:lpstr>6_Office 主题​​</vt:lpstr>
      <vt:lpstr>7_Office 主题​​</vt:lpstr>
      <vt:lpstr>知识图谱与大模型</vt:lpstr>
      <vt:lpstr>目录</vt:lpstr>
      <vt:lpstr>知识图谱</vt:lpstr>
      <vt:lpstr>知识图谱的概念</vt:lpstr>
      <vt:lpstr>知识图谱的应用</vt:lpstr>
      <vt:lpstr>知识图谱的构建</vt:lpstr>
      <vt:lpstr>知识图谱的发展趋势</vt:lpstr>
      <vt:lpstr>大模型</vt:lpstr>
      <vt:lpstr>大模型的概念</vt:lpstr>
      <vt:lpstr>大模型的应用</vt:lpstr>
      <vt:lpstr>大模型的训练</vt:lpstr>
      <vt:lpstr>大模型的发展前景</vt:lpstr>
      <vt:lpstr>二者最新的研究成果</vt:lpstr>
      <vt:lpstr>知识图谱与大模型的结合</vt:lpstr>
      <vt:lpstr>知识图谱与大模型的创新应用</vt:lpstr>
      <vt:lpstr>知识图谱与大模型的技术突破</vt:lpstr>
      <vt:lpstr>热点问题</vt:lpstr>
      <vt:lpstr>知识图谱与大模型的伦理问题</vt:lpstr>
      <vt:lpstr>知识图谱与大模型的数据安全</vt:lpstr>
      <vt:lpstr>知识图谱与大模型的可解释性</vt:lpstr>
      <vt:lpstr>知识图谱与大模型的法律法规问题</vt:lpstr>
      <vt:lpstr>感谢观看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赤松子</cp:lastModifiedBy>
  <cp:revision>155</cp:revision>
  <dcterms:created xsi:type="dcterms:W3CDTF">2019-06-19T02:08:00Z</dcterms:created>
  <dcterms:modified xsi:type="dcterms:W3CDTF">2023-11-20T15:04:26Z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CF82529E7A614D7BA837ED6F8A1EDD1B_11</vt:lpwstr>
  </property>
</Properties>
</file>